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63" r:id="rId2"/>
    <p:sldId id="256" r:id="rId3"/>
    <p:sldId id="292" r:id="rId4"/>
    <p:sldId id="283" r:id="rId5"/>
    <p:sldId id="310" r:id="rId6"/>
    <p:sldId id="311" r:id="rId7"/>
    <p:sldId id="312" r:id="rId8"/>
    <p:sldId id="313" r:id="rId9"/>
    <p:sldId id="314" r:id="rId10"/>
    <p:sldId id="315" r:id="rId11"/>
    <p:sldId id="316" r:id="rId12"/>
    <p:sldId id="317" r:id="rId13"/>
    <p:sldId id="318" r:id="rId14"/>
    <p:sldId id="319" r:id="rId15"/>
    <p:sldId id="320" r:id="rId16"/>
    <p:sldId id="321" r:id="rId17"/>
    <p:sldId id="322" r:id="rId18"/>
    <p:sldId id="323" r:id="rId19"/>
    <p:sldId id="324" r:id="rId20"/>
    <p:sldId id="325" r:id="rId21"/>
    <p:sldId id="327" r:id="rId22"/>
    <p:sldId id="259" r:id="rId23"/>
    <p:sldId id="309" r:id="rId24"/>
    <p:sldId id="301" r:id="rId25"/>
    <p:sldId id="302" r:id="rId26"/>
    <p:sldId id="289" r:id="rId27"/>
    <p:sldId id="29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Elaine Tuffery" initials="ECT [7]" lastIdx="1" clrIdx="6"/>
  <p:cmAuthor id="1" name="Elaine Tuffery" initials="ECT" lastIdx="10" clrIdx="0"/>
  <p:cmAuthor id="8" name="Elaine Tuffery" initials="ECT [8]" lastIdx="1" clrIdx="7"/>
  <p:cmAuthor id="2" name="Elaine Tuffery" initials="ECT [2]" lastIdx="1" clrIdx="1"/>
  <p:cmAuthor id="9" name="Elaine Tuffery" initials="ECT [9]" lastIdx="1" clrIdx="8"/>
  <p:cmAuthor id="3" name="Elaine Tuffery" initials="ECT [3]" lastIdx="1" clrIdx="2"/>
  <p:cmAuthor id="10" name="Tess Bayley" initials="TB" lastIdx="9" clrIdx="9"/>
  <p:cmAuthor id="4" name="Elaine Tuffery" initials="ECT [4]" lastIdx="1" clrIdx="3"/>
  <p:cmAuthor id="5" name="Elaine Tuffery" initials="ECT [5]" lastIdx="1" clrIdx="4"/>
  <p:cmAuthor id="6" name="Elaine Tuffery" initials="ECT [6]" lastIdx="1"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DC80"/>
    <a:srgbClr val="F5B0CE"/>
    <a:srgbClr val="FFF47C"/>
    <a:srgbClr val="9BD8F5"/>
    <a:srgbClr val="FABB6F"/>
    <a:srgbClr val="535BA4"/>
    <a:srgbClr val="71BF44"/>
    <a:srgbClr val="F28300"/>
    <a:srgbClr val="EE3430"/>
    <a:srgbClr val="FDDD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9DCF76-F307-463F-8864-BC9DAA20A945}" v="191" dt="2022-09-02T08:51:39.808"/>
    <p1510:client id="{EA3EB27B-B8A1-478E-8889-818B18B6BB47}" v="7" dt="2022-09-01T16:16:19.1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26" autoAdjust="0"/>
    <p:restoredTop sz="94637"/>
  </p:normalViewPr>
  <p:slideViewPr>
    <p:cSldViewPr>
      <p:cViewPr varScale="1">
        <p:scale>
          <a:sx n="149" d="100"/>
          <a:sy n="149" d="100"/>
        </p:scale>
        <p:origin x="1112" y="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3.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35"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sha Goddard" userId="7d293ee0-3599-4bed-bf5e-549c2d5545bf" providerId="ADAL" clId="{B19DCF76-F307-463F-8864-BC9DAA20A945}"/>
    <pc:docChg chg="undo custSel delSld modSld modMainMaster">
      <pc:chgData name="Tasha Goddard" userId="7d293ee0-3599-4bed-bf5e-549c2d5545bf" providerId="ADAL" clId="{B19DCF76-F307-463F-8864-BC9DAA20A945}" dt="2022-09-02T08:51:39.808" v="374" actId="2085"/>
      <pc:docMkLst>
        <pc:docMk/>
      </pc:docMkLst>
      <pc:sldChg chg="modSp mod">
        <pc:chgData name="Tasha Goddard" userId="7d293ee0-3599-4bed-bf5e-549c2d5545bf" providerId="ADAL" clId="{B19DCF76-F307-463F-8864-BC9DAA20A945}" dt="2022-09-02T08:41:06.674" v="168" actId="1076"/>
        <pc:sldMkLst>
          <pc:docMk/>
          <pc:sldMk cId="2188275976" sldId="259"/>
        </pc:sldMkLst>
        <pc:spChg chg="mod">
          <ac:chgData name="Tasha Goddard" userId="7d293ee0-3599-4bed-bf5e-549c2d5545bf" providerId="ADAL" clId="{B19DCF76-F307-463F-8864-BC9DAA20A945}" dt="2022-09-02T08:41:06.674" v="168" actId="1076"/>
          <ac:spMkLst>
            <pc:docMk/>
            <pc:sldMk cId="2188275976" sldId="259"/>
            <ac:spMk id="2" creationId="{5A54CFD2-BA67-42E4-A35B-38CCBD99BF24}"/>
          </ac:spMkLst>
        </pc:spChg>
        <pc:spChg chg="mod">
          <ac:chgData name="Tasha Goddard" userId="7d293ee0-3599-4bed-bf5e-549c2d5545bf" providerId="ADAL" clId="{B19DCF76-F307-463F-8864-BC9DAA20A945}" dt="2022-09-02T08:41:06.674" v="168" actId="1076"/>
          <ac:spMkLst>
            <pc:docMk/>
            <pc:sldMk cId="2188275976" sldId="259"/>
            <ac:spMk id="4" creationId="{094FB708-4656-484D-9886-E7A01549E345}"/>
          </ac:spMkLst>
        </pc:spChg>
        <pc:graphicFrameChg chg="mod modGraphic">
          <ac:chgData name="Tasha Goddard" userId="7d293ee0-3599-4bed-bf5e-549c2d5545bf" providerId="ADAL" clId="{B19DCF76-F307-463F-8864-BC9DAA20A945}" dt="2022-09-02T08:41:06.674" v="168" actId="1076"/>
          <ac:graphicFrameMkLst>
            <pc:docMk/>
            <pc:sldMk cId="2188275976" sldId="259"/>
            <ac:graphicFrameMk id="3" creationId="{9DC3DC13-A815-DB77-3FEB-A2292E392977}"/>
          </ac:graphicFrameMkLst>
        </pc:graphicFrameChg>
      </pc:sldChg>
      <pc:sldChg chg="addSp delSp modSp mod">
        <pc:chgData name="Tasha Goddard" userId="7d293ee0-3599-4bed-bf5e-549c2d5545bf" providerId="ADAL" clId="{B19DCF76-F307-463F-8864-BC9DAA20A945}" dt="2022-09-02T08:07:44.279" v="1" actId="478"/>
        <pc:sldMkLst>
          <pc:docMk/>
          <pc:sldMk cId="2603510868" sldId="263"/>
        </pc:sldMkLst>
        <pc:graphicFrameChg chg="add del mod">
          <ac:chgData name="Tasha Goddard" userId="7d293ee0-3599-4bed-bf5e-549c2d5545bf" providerId="ADAL" clId="{B19DCF76-F307-463F-8864-BC9DAA20A945}" dt="2022-09-02T08:07:44.279" v="1" actId="478"/>
          <ac:graphicFrameMkLst>
            <pc:docMk/>
            <pc:sldMk cId="2603510868" sldId="263"/>
            <ac:graphicFrameMk id="5" creationId="{88253190-06AD-4CCC-9DB8-2641A9A0B4F1}"/>
          </ac:graphicFrameMkLst>
        </pc:graphicFrameChg>
      </pc:sldChg>
      <pc:sldChg chg="addSp delSp modSp mod">
        <pc:chgData name="Tasha Goddard" userId="7d293ee0-3599-4bed-bf5e-549c2d5545bf" providerId="ADAL" clId="{B19DCF76-F307-463F-8864-BC9DAA20A945}" dt="2022-09-02T08:33:13.512" v="55" actId="2085"/>
        <pc:sldMkLst>
          <pc:docMk/>
          <pc:sldMk cId="983898225" sldId="283"/>
        </pc:sldMkLst>
        <pc:spChg chg="del">
          <ac:chgData name="Tasha Goddard" userId="7d293ee0-3599-4bed-bf5e-549c2d5545bf" providerId="ADAL" clId="{B19DCF76-F307-463F-8864-BC9DAA20A945}" dt="2022-09-02T08:31:37.469" v="4" actId="12084"/>
          <ac:spMkLst>
            <pc:docMk/>
            <pc:sldMk cId="983898225" sldId="283"/>
            <ac:spMk id="6" creationId="{00000000-0000-0000-0000-000000000000}"/>
          </ac:spMkLst>
        </pc:spChg>
        <pc:graphicFrameChg chg="add mod modGraphic">
          <ac:chgData name="Tasha Goddard" userId="7d293ee0-3599-4bed-bf5e-549c2d5545bf" providerId="ADAL" clId="{B19DCF76-F307-463F-8864-BC9DAA20A945}" dt="2022-09-02T08:33:13.512" v="55" actId="2085"/>
          <ac:graphicFrameMkLst>
            <pc:docMk/>
            <pc:sldMk cId="983898225" sldId="283"/>
            <ac:graphicFrameMk id="3" creationId="{275B9BA0-652E-4E89-94D2-27C7894F5313}"/>
          </ac:graphicFrameMkLst>
        </pc:graphicFrameChg>
      </pc:sldChg>
      <pc:sldChg chg="addSp delSp modSp mod">
        <pc:chgData name="Tasha Goddard" userId="7d293ee0-3599-4bed-bf5e-549c2d5545bf" providerId="ADAL" clId="{B19DCF76-F307-463F-8864-BC9DAA20A945}" dt="2022-09-02T08:37:21.057" v="104" actId="14100"/>
        <pc:sldMkLst>
          <pc:docMk/>
          <pc:sldMk cId="1880301912" sldId="289"/>
        </pc:sldMkLst>
        <pc:spChg chg="mod">
          <ac:chgData name="Tasha Goddard" userId="7d293ee0-3599-4bed-bf5e-549c2d5545bf" providerId="ADAL" clId="{B19DCF76-F307-463F-8864-BC9DAA20A945}" dt="2022-09-02T08:35:48.612" v="100"/>
          <ac:spMkLst>
            <pc:docMk/>
            <pc:sldMk cId="1880301912" sldId="289"/>
            <ac:spMk id="2" creationId="{8981FE6F-9FC2-4E7A-A810-66C21F14A55E}"/>
          </ac:spMkLst>
        </pc:spChg>
        <pc:spChg chg="mod">
          <ac:chgData name="Tasha Goddard" userId="7d293ee0-3599-4bed-bf5e-549c2d5545bf" providerId="ADAL" clId="{B19DCF76-F307-463F-8864-BC9DAA20A945}" dt="2022-09-02T08:37:21.057" v="104" actId="14100"/>
          <ac:spMkLst>
            <pc:docMk/>
            <pc:sldMk cId="1880301912" sldId="289"/>
            <ac:spMk id="3" creationId="{11DDF109-3B1D-4298-B7C1-B6C149F5172E}"/>
          </ac:spMkLst>
        </pc:spChg>
        <pc:spChg chg="add del mod">
          <ac:chgData name="Tasha Goddard" userId="7d293ee0-3599-4bed-bf5e-549c2d5545bf" providerId="ADAL" clId="{B19DCF76-F307-463F-8864-BC9DAA20A945}" dt="2022-09-02T08:35:48.612" v="100"/>
          <ac:spMkLst>
            <pc:docMk/>
            <pc:sldMk cId="1880301912" sldId="289"/>
            <ac:spMk id="4" creationId="{108E27E9-1D6C-46D8-A7AF-BA1FCAE5BE25}"/>
          </ac:spMkLst>
        </pc:spChg>
        <pc:spChg chg="add del mod">
          <ac:chgData name="Tasha Goddard" userId="7d293ee0-3599-4bed-bf5e-549c2d5545bf" providerId="ADAL" clId="{B19DCF76-F307-463F-8864-BC9DAA20A945}" dt="2022-09-02T08:35:48.612" v="100"/>
          <ac:spMkLst>
            <pc:docMk/>
            <pc:sldMk cId="1880301912" sldId="289"/>
            <ac:spMk id="5" creationId="{82582617-25A2-48F8-AAD0-090DBE8E4066}"/>
          </ac:spMkLst>
        </pc:spChg>
      </pc:sldChg>
      <pc:sldChg chg="modSp mod">
        <pc:chgData name="Tasha Goddard" userId="7d293ee0-3599-4bed-bf5e-549c2d5545bf" providerId="ADAL" clId="{B19DCF76-F307-463F-8864-BC9DAA20A945}" dt="2022-09-02T08:37:12.925" v="103" actId="1076"/>
        <pc:sldMkLst>
          <pc:docMk/>
          <pc:sldMk cId="1574522566" sldId="290"/>
        </pc:sldMkLst>
        <pc:spChg chg="mod">
          <ac:chgData name="Tasha Goddard" userId="7d293ee0-3599-4bed-bf5e-549c2d5545bf" providerId="ADAL" clId="{B19DCF76-F307-463F-8864-BC9DAA20A945}" dt="2022-09-02T08:37:12.925" v="103" actId="1076"/>
          <ac:spMkLst>
            <pc:docMk/>
            <pc:sldMk cId="1574522566" sldId="290"/>
            <ac:spMk id="2" creationId="{8981FE6F-9FC2-4E7A-A810-66C21F14A55E}"/>
          </ac:spMkLst>
        </pc:spChg>
        <pc:spChg chg="mod">
          <ac:chgData name="Tasha Goddard" userId="7d293ee0-3599-4bed-bf5e-549c2d5545bf" providerId="ADAL" clId="{B19DCF76-F307-463F-8864-BC9DAA20A945}" dt="2022-09-02T08:37:12.925" v="103" actId="1076"/>
          <ac:spMkLst>
            <pc:docMk/>
            <pc:sldMk cId="1574522566" sldId="290"/>
            <ac:spMk id="3" creationId="{11DDF109-3B1D-4298-B7C1-B6C149F5172E}"/>
          </ac:spMkLst>
        </pc:spChg>
      </pc:sldChg>
      <pc:sldChg chg="modSp mod">
        <pc:chgData name="Tasha Goddard" userId="7d293ee0-3599-4bed-bf5e-549c2d5545bf" providerId="ADAL" clId="{B19DCF76-F307-463F-8864-BC9DAA20A945}" dt="2022-09-02T08:31:33.567" v="3" actId="1076"/>
        <pc:sldMkLst>
          <pc:docMk/>
          <pc:sldMk cId="3814954134" sldId="292"/>
        </pc:sldMkLst>
        <pc:spChg chg="mod">
          <ac:chgData name="Tasha Goddard" userId="7d293ee0-3599-4bed-bf5e-549c2d5545bf" providerId="ADAL" clId="{B19DCF76-F307-463F-8864-BC9DAA20A945}" dt="2022-09-02T08:31:33.567" v="3" actId="1076"/>
          <ac:spMkLst>
            <pc:docMk/>
            <pc:sldMk cId="3814954134" sldId="292"/>
            <ac:spMk id="2" creationId="{D171264A-DE2C-4B0B-A9D0-A05DF5957F1A}"/>
          </ac:spMkLst>
        </pc:spChg>
        <pc:spChg chg="mod">
          <ac:chgData name="Tasha Goddard" userId="7d293ee0-3599-4bed-bf5e-549c2d5545bf" providerId="ADAL" clId="{B19DCF76-F307-463F-8864-BC9DAA20A945}" dt="2022-09-02T08:31:33.567" v="3" actId="1076"/>
          <ac:spMkLst>
            <pc:docMk/>
            <pc:sldMk cId="3814954134" sldId="292"/>
            <ac:spMk id="4" creationId="{8E515BAB-AEC0-41A7-92B6-2289B4807820}"/>
          </ac:spMkLst>
        </pc:spChg>
      </pc:sldChg>
      <pc:sldChg chg="modSp mod">
        <pc:chgData name="Tasha Goddard" userId="7d293ee0-3599-4bed-bf5e-549c2d5545bf" providerId="ADAL" clId="{B19DCF76-F307-463F-8864-BC9DAA20A945}" dt="2022-09-02T08:39:00.647" v="129" actId="1076"/>
        <pc:sldMkLst>
          <pc:docMk/>
          <pc:sldMk cId="3643590596" sldId="301"/>
        </pc:sldMkLst>
        <pc:spChg chg="mod">
          <ac:chgData name="Tasha Goddard" userId="7d293ee0-3599-4bed-bf5e-549c2d5545bf" providerId="ADAL" clId="{B19DCF76-F307-463F-8864-BC9DAA20A945}" dt="2022-09-02T08:39:00.647" v="129" actId="1076"/>
          <ac:spMkLst>
            <pc:docMk/>
            <pc:sldMk cId="3643590596" sldId="301"/>
            <ac:spMk id="2" creationId="{5A54CFD2-BA67-42E4-A35B-38CCBD99BF24}"/>
          </ac:spMkLst>
        </pc:spChg>
        <pc:spChg chg="mod">
          <ac:chgData name="Tasha Goddard" userId="7d293ee0-3599-4bed-bf5e-549c2d5545bf" providerId="ADAL" clId="{B19DCF76-F307-463F-8864-BC9DAA20A945}" dt="2022-09-02T08:39:00.647" v="129" actId="1076"/>
          <ac:spMkLst>
            <pc:docMk/>
            <pc:sldMk cId="3643590596" sldId="301"/>
            <ac:spMk id="4" creationId="{094FB708-4656-484D-9886-E7A01549E345}"/>
          </ac:spMkLst>
        </pc:spChg>
        <pc:graphicFrameChg chg="mod modGraphic">
          <ac:chgData name="Tasha Goddard" userId="7d293ee0-3599-4bed-bf5e-549c2d5545bf" providerId="ADAL" clId="{B19DCF76-F307-463F-8864-BC9DAA20A945}" dt="2022-09-02T08:39:00.647" v="129" actId="1076"/>
          <ac:graphicFrameMkLst>
            <pc:docMk/>
            <pc:sldMk cId="3643590596" sldId="301"/>
            <ac:graphicFrameMk id="5" creationId="{953F6F62-C112-1433-2675-09C85AAB02EE}"/>
          </ac:graphicFrameMkLst>
        </pc:graphicFrameChg>
      </pc:sldChg>
      <pc:sldChg chg="modSp mod">
        <pc:chgData name="Tasha Goddard" userId="7d293ee0-3599-4bed-bf5e-549c2d5545bf" providerId="ADAL" clId="{B19DCF76-F307-463F-8864-BC9DAA20A945}" dt="2022-09-02T08:37:30.365" v="107" actId="1076"/>
        <pc:sldMkLst>
          <pc:docMk/>
          <pc:sldMk cId="1831901785" sldId="302"/>
        </pc:sldMkLst>
        <pc:spChg chg="mod">
          <ac:chgData name="Tasha Goddard" userId="7d293ee0-3599-4bed-bf5e-549c2d5545bf" providerId="ADAL" clId="{B19DCF76-F307-463F-8864-BC9DAA20A945}" dt="2022-09-02T08:37:30.365" v="107" actId="1076"/>
          <ac:spMkLst>
            <pc:docMk/>
            <pc:sldMk cId="1831901785" sldId="302"/>
            <ac:spMk id="2" creationId="{5A54CFD2-BA67-42E4-A35B-38CCBD99BF24}"/>
          </ac:spMkLst>
        </pc:spChg>
        <pc:spChg chg="mod">
          <ac:chgData name="Tasha Goddard" userId="7d293ee0-3599-4bed-bf5e-549c2d5545bf" providerId="ADAL" clId="{B19DCF76-F307-463F-8864-BC9DAA20A945}" dt="2022-09-02T08:37:30.365" v="107" actId="1076"/>
          <ac:spMkLst>
            <pc:docMk/>
            <pc:sldMk cId="1831901785" sldId="302"/>
            <ac:spMk id="4" creationId="{094FB708-4656-484D-9886-E7A01549E345}"/>
          </ac:spMkLst>
        </pc:spChg>
      </pc:sldChg>
      <pc:sldChg chg="modSp mod">
        <pc:chgData name="Tasha Goddard" userId="7d293ee0-3599-4bed-bf5e-549c2d5545bf" providerId="ADAL" clId="{B19DCF76-F307-463F-8864-BC9DAA20A945}" dt="2022-09-02T08:39:40.880" v="142" actId="1076"/>
        <pc:sldMkLst>
          <pc:docMk/>
          <pc:sldMk cId="662280012" sldId="309"/>
        </pc:sldMkLst>
        <pc:spChg chg="mod">
          <ac:chgData name="Tasha Goddard" userId="7d293ee0-3599-4bed-bf5e-549c2d5545bf" providerId="ADAL" clId="{B19DCF76-F307-463F-8864-BC9DAA20A945}" dt="2022-09-02T08:39:40.880" v="142" actId="1076"/>
          <ac:spMkLst>
            <pc:docMk/>
            <pc:sldMk cId="662280012" sldId="309"/>
            <ac:spMk id="2" creationId="{5A54CFD2-BA67-42E4-A35B-38CCBD99BF24}"/>
          </ac:spMkLst>
        </pc:spChg>
        <pc:spChg chg="mod">
          <ac:chgData name="Tasha Goddard" userId="7d293ee0-3599-4bed-bf5e-549c2d5545bf" providerId="ADAL" clId="{B19DCF76-F307-463F-8864-BC9DAA20A945}" dt="2022-09-02T08:39:40.880" v="142" actId="1076"/>
          <ac:spMkLst>
            <pc:docMk/>
            <pc:sldMk cId="662280012" sldId="309"/>
            <ac:spMk id="4" creationId="{094FB708-4656-484D-9886-E7A01549E345}"/>
          </ac:spMkLst>
        </pc:spChg>
        <pc:graphicFrameChg chg="mod modGraphic">
          <ac:chgData name="Tasha Goddard" userId="7d293ee0-3599-4bed-bf5e-549c2d5545bf" providerId="ADAL" clId="{B19DCF76-F307-463F-8864-BC9DAA20A945}" dt="2022-09-02T08:39:40.880" v="142" actId="1076"/>
          <ac:graphicFrameMkLst>
            <pc:docMk/>
            <pc:sldMk cId="662280012" sldId="309"/>
            <ac:graphicFrameMk id="7" creationId="{A010516F-E4D8-8A30-982A-438228A1FE85}"/>
          </ac:graphicFrameMkLst>
        </pc:graphicFrameChg>
      </pc:sldChg>
      <pc:sldChg chg="addSp delSp modSp mod">
        <pc:chgData name="Tasha Goddard" userId="7d293ee0-3599-4bed-bf5e-549c2d5545bf" providerId="ADAL" clId="{B19DCF76-F307-463F-8864-BC9DAA20A945}" dt="2022-09-02T08:33:10.588" v="49" actId="2085"/>
        <pc:sldMkLst>
          <pc:docMk/>
          <pc:sldMk cId="403826835" sldId="310"/>
        </pc:sldMkLst>
        <pc:spChg chg="del">
          <ac:chgData name="Tasha Goddard" userId="7d293ee0-3599-4bed-bf5e-549c2d5545bf" providerId="ADAL" clId="{B19DCF76-F307-463F-8864-BC9DAA20A945}" dt="2022-09-02T08:32:25.839" v="26" actId="12084"/>
          <ac:spMkLst>
            <pc:docMk/>
            <pc:sldMk cId="403826835" sldId="310"/>
            <ac:spMk id="6" creationId="{00000000-0000-0000-0000-000000000000}"/>
          </ac:spMkLst>
        </pc:spChg>
        <pc:graphicFrameChg chg="add mod">
          <ac:chgData name="Tasha Goddard" userId="7d293ee0-3599-4bed-bf5e-549c2d5545bf" providerId="ADAL" clId="{B19DCF76-F307-463F-8864-BC9DAA20A945}" dt="2022-09-02T08:33:10.588" v="49" actId="2085"/>
          <ac:graphicFrameMkLst>
            <pc:docMk/>
            <pc:sldMk cId="403826835" sldId="310"/>
            <ac:graphicFrameMk id="3" creationId="{33B727EE-82EE-46E8-BEE2-9CE07A5F16C5}"/>
          </ac:graphicFrameMkLst>
        </pc:graphicFrameChg>
      </pc:sldChg>
      <pc:sldChg chg="addSp delSp modSp mod">
        <pc:chgData name="Tasha Goddard" userId="7d293ee0-3599-4bed-bf5e-549c2d5545bf" providerId="ADAL" clId="{B19DCF76-F307-463F-8864-BC9DAA20A945}" dt="2022-09-02T08:51:39.808" v="374" actId="2085"/>
        <pc:sldMkLst>
          <pc:docMk/>
          <pc:sldMk cId="1081585188" sldId="311"/>
        </pc:sldMkLst>
        <pc:spChg chg="mod">
          <ac:chgData name="Tasha Goddard" userId="7d293ee0-3599-4bed-bf5e-549c2d5545bf" providerId="ADAL" clId="{B19DCF76-F307-463F-8864-BC9DAA20A945}" dt="2022-09-02T08:33:29.978" v="57"/>
          <ac:spMkLst>
            <pc:docMk/>
            <pc:sldMk cId="1081585188" sldId="311"/>
            <ac:spMk id="2" creationId="{8CDB638A-0367-4A5D-8F8B-A2D35287E5C3}"/>
          </ac:spMkLst>
        </pc:spChg>
        <pc:spChg chg="del mod">
          <ac:chgData name="Tasha Goddard" userId="7d293ee0-3599-4bed-bf5e-549c2d5545bf" providerId="ADAL" clId="{B19DCF76-F307-463F-8864-BC9DAA20A945}" dt="2022-09-02T08:51:20.753" v="365" actId="12084"/>
          <ac:spMkLst>
            <pc:docMk/>
            <pc:sldMk cId="1081585188" sldId="311"/>
            <ac:spMk id="6" creationId="{00000000-0000-0000-0000-000000000000}"/>
          </ac:spMkLst>
        </pc:spChg>
        <pc:graphicFrameChg chg="add mod">
          <ac:chgData name="Tasha Goddard" userId="7d293ee0-3599-4bed-bf5e-549c2d5545bf" providerId="ADAL" clId="{B19DCF76-F307-463F-8864-BC9DAA20A945}" dt="2022-09-02T08:51:39.808" v="374" actId="2085"/>
          <ac:graphicFrameMkLst>
            <pc:docMk/>
            <pc:sldMk cId="1081585188" sldId="311"/>
            <ac:graphicFrameMk id="3" creationId="{1C431F99-C515-4CC0-B902-7F96F37FAE0E}"/>
          </ac:graphicFrameMkLst>
        </pc:graphicFrameChg>
      </pc:sldChg>
      <pc:sldChg chg="addSp delSp modSp mod modClrScheme chgLayout">
        <pc:chgData name="Tasha Goddard" userId="7d293ee0-3599-4bed-bf5e-549c2d5545bf" providerId="ADAL" clId="{B19DCF76-F307-463F-8864-BC9DAA20A945}" dt="2022-09-02T08:51:15.219" v="364" actId="1036"/>
        <pc:sldMkLst>
          <pc:docMk/>
          <pc:sldMk cId="2138154246" sldId="312"/>
        </pc:sldMkLst>
        <pc:spChg chg="mod ord">
          <ac:chgData name="Tasha Goddard" userId="7d293ee0-3599-4bed-bf5e-549c2d5545bf" providerId="ADAL" clId="{B19DCF76-F307-463F-8864-BC9DAA20A945}" dt="2022-09-02T08:50:42.264" v="342" actId="700"/>
          <ac:spMkLst>
            <pc:docMk/>
            <pc:sldMk cId="2138154246" sldId="312"/>
            <ac:spMk id="2" creationId="{8CDB638A-0367-4A5D-8F8B-A2D35287E5C3}"/>
          </ac:spMkLst>
        </pc:spChg>
        <pc:spChg chg="add del mod ord">
          <ac:chgData name="Tasha Goddard" userId="7d293ee0-3599-4bed-bf5e-549c2d5545bf" providerId="ADAL" clId="{B19DCF76-F307-463F-8864-BC9DAA20A945}" dt="2022-09-02T08:51:04.267" v="353"/>
          <ac:spMkLst>
            <pc:docMk/>
            <pc:sldMk cId="2138154246" sldId="312"/>
            <ac:spMk id="4" creationId="{4ACB688D-8A1A-4353-A198-A18D1C321B21}"/>
          </ac:spMkLst>
        </pc:spChg>
        <pc:spChg chg="add del mod ord">
          <ac:chgData name="Tasha Goddard" userId="7d293ee0-3599-4bed-bf5e-549c2d5545bf" providerId="ADAL" clId="{B19DCF76-F307-463F-8864-BC9DAA20A945}" dt="2022-09-02T08:51:10.373" v="354" actId="554"/>
          <ac:spMkLst>
            <pc:docMk/>
            <pc:sldMk cId="2138154246" sldId="312"/>
            <ac:spMk id="6" creationId="{00000000-0000-0000-0000-000000000000}"/>
          </ac:spMkLst>
        </pc:spChg>
        <pc:picChg chg="add del">
          <ac:chgData name="Tasha Goddard" userId="7d293ee0-3599-4bed-bf5e-549c2d5545bf" providerId="ADAL" clId="{B19DCF76-F307-463F-8864-BC9DAA20A945}" dt="2022-09-02T08:51:03.269" v="352" actId="21"/>
          <ac:picMkLst>
            <pc:docMk/>
            <pc:sldMk cId="2138154246" sldId="312"/>
            <ac:picMk id="3" creationId="{453344B1-9560-4EFD-57AD-6146FC21CB61}"/>
          </ac:picMkLst>
        </pc:picChg>
        <pc:picChg chg="add del mod">
          <ac:chgData name="Tasha Goddard" userId="7d293ee0-3599-4bed-bf5e-549c2d5545bf" providerId="ADAL" clId="{B19DCF76-F307-463F-8864-BC9DAA20A945}" dt="2022-09-02T08:50:59.129" v="348"/>
          <ac:picMkLst>
            <pc:docMk/>
            <pc:sldMk cId="2138154246" sldId="312"/>
            <ac:picMk id="7" creationId="{13F5748B-A7E0-436B-A008-360CD65E9C11}"/>
          </ac:picMkLst>
        </pc:picChg>
        <pc:picChg chg="add mod">
          <ac:chgData name="Tasha Goddard" userId="7d293ee0-3599-4bed-bf5e-549c2d5545bf" providerId="ADAL" clId="{B19DCF76-F307-463F-8864-BC9DAA20A945}" dt="2022-09-02T08:51:15.219" v="364" actId="1036"/>
          <ac:picMkLst>
            <pc:docMk/>
            <pc:sldMk cId="2138154246" sldId="312"/>
            <ac:picMk id="8" creationId="{08E61FBE-6067-43C9-94FF-5EE1FD4FCBBF}"/>
          </ac:picMkLst>
        </pc:picChg>
      </pc:sldChg>
      <pc:sldChg chg="addSp delSp modSp mod">
        <pc:chgData name="Tasha Goddard" userId="7d293ee0-3599-4bed-bf5e-549c2d5545bf" providerId="ADAL" clId="{B19DCF76-F307-463F-8864-BC9DAA20A945}" dt="2022-09-02T08:50:35.545" v="341" actId="14100"/>
        <pc:sldMkLst>
          <pc:docMk/>
          <pc:sldMk cId="1043216690" sldId="313"/>
        </pc:sldMkLst>
        <pc:spChg chg="mod">
          <ac:chgData name="Tasha Goddard" userId="7d293ee0-3599-4bed-bf5e-549c2d5545bf" providerId="ADAL" clId="{B19DCF76-F307-463F-8864-BC9DAA20A945}" dt="2022-09-02T08:33:39.200" v="61"/>
          <ac:spMkLst>
            <pc:docMk/>
            <pc:sldMk cId="1043216690" sldId="313"/>
            <ac:spMk id="2" creationId="{8CDB638A-0367-4A5D-8F8B-A2D35287E5C3}"/>
          </ac:spMkLst>
        </pc:spChg>
        <pc:spChg chg="del mod">
          <ac:chgData name="Tasha Goddard" userId="7d293ee0-3599-4bed-bf5e-549c2d5545bf" providerId="ADAL" clId="{B19DCF76-F307-463F-8864-BC9DAA20A945}" dt="2022-09-02T08:49:50.385" v="329" actId="12084"/>
          <ac:spMkLst>
            <pc:docMk/>
            <pc:sldMk cId="1043216690" sldId="313"/>
            <ac:spMk id="6" creationId="{00000000-0000-0000-0000-000000000000}"/>
          </ac:spMkLst>
        </pc:spChg>
        <pc:graphicFrameChg chg="add mod modGraphic">
          <ac:chgData name="Tasha Goddard" userId="7d293ee0-3599-4bed-bf5e-549c2d5545bf" providerId="ADAL" clId="{B19DCF76-F307-463F-8864-BC9DAA20A945}" dt="2022-09-02T08:50:35.545" v="341" actId="14100"/>
          <ac:graphicFrameMkLst>
            <pc:docMk/>
            <pc:sldMk cId="1043216690" sldId="313"/>
            <ac:graphicFrameMk id="3" creationId="{3A3FDE7B-3641-4F67-BFE1-56B0276F0207}"/>
          </ac:graphicFrameMkLst>
        </pc:graphicFrameChg>
      </pc:sldChg>
      <pc:sldChg chg="addSp delSp modSp mod">
        <pc:chgData name="Tasha Goddard" userId="7d293ee0-3599-4bed-bf5e-549c2d5545bf" providerId="ADAL" clId="{B19DCF76-F307-463F-8864-BC9DAA20A945}" dt="2022-09-02T08:49:38.978" v="328" actId="2085"/>
        <pc:sldMkLst>
          <pc:docMk/>
          <pc:sldMk cId="2266798126" sldId="314"/>
        </pc:sldMkLst>
        <pc:spChg chg="mod">
          <ac:chgData name="Tasha Goddard" userId="7d293ee0-3599-4bed-bf5e-549c2d5545bf" providerId="ADAL" clId="{B19DCF76-F307-463F-8864-BC9DAA20A945}" dt="2022-09-02T08:33:43.128" v="63"/>
          <ac:spMkLst>
            <pc:docMk/>
            <pc:sldMk cId="2266798126" sldId="314"/>
            <ac:spMk id="2" creationId="{8CDB638A-0367-4A5D-8F8B-A2D35287E5C3}"/>
          </ac:spMkLst>
        </pc:spChg>
        <pc:spChg chg="add del mod">
          <ac:chgData name="Tasha Goddard" userId="7d293ee0-3599-4bed-bf5e-549c2d5545bf" providerId="ADAL" clId="{B19DCF76-F307-463F-8864-BC9DAA20A945}" dt="2022-09-02T08:49:18.411" v="319" actId="12084"/>
          <ac:spMkLst>
            <pc:docMk/>
            <pc:sldMk cId="2266798126" sldId="314"/>
            <ac:spMk id="5" creationId="{FA3095D5-8010-488C-9300-285E2A70EB13}"/>
          </ac:spMkLst>
        </pc:spChg>
        <pc:spChg chg="mod">
          <ac:chgData name="Tasha Goddard" userId="7d293ee0-3599-4bed-bf5e-549c2d5545bf" providerId="ADAL" clId="{B19DCF76-F307-463F-8864-BC9DAA20A945}" dt="2022-09-02T08:49:02.423" v="311"/>
          <ac:spMkLst>
            <pc:docMk/>
            <pc:sldMk cId="2266798126" sldId="314"/>
            <ac:spMk id="6" creationId="{00000000-0000-0000-0000-000000000000}"/>
          </ac:spMkLst>
        </pc:spChg>
        <pc:graphicFrameChg chg="add mod">
          <ac:chgData name="Tasha Goddard" userId="7d293ee0-3599-4bed-bf5e-549c2d5545bf" providerId="ADAL" clId="{B19DCF76-F307-463F-8864-BC9DAA20A945}" dt="2022-09-02T08:49:38.978" v="328" actId="2085"/>
          <ac:graphicFrameMkLst>
            <pc:docMk/>
            <pc:sldMk cId="2266798126" sldId="314"/>
            <ac:graphicFrameMk id="4" creationId="{B3522ED2-0AE7-48F0-9F88-EC22A6C8D917}"/>
          </ac:graphicFrameMkLst>
        </pc:graphicFrameChg>
      </pc:sldChg>
      <pc:sldChg chg="addSp delSp modSp mod">
        <pc:chgData name="Tasha Goddard" userId="7d293ee0-3599-4bed-bf5e-549c2d5545bf" providerId="ADAL" clId="{B19DCF76-F307-463F-8864-BC9DAA20A945}" dt="2022-09-02T08:48:31.764" v="304"/>
        <pc:sldMkLst>
          <pc:docMk/>
          <pc:sldMk cId="3165280465" sldId="315"/>
        </pc:sldMkLst>
        <pc:spChg chg="mod">
          <ac:chgData name="Tasha Goddard" userId="7d293ee0-3599-4bed-bf5e-549c2d5545bf" providerId="ADAL" clId="{B19DCF76-F307-463F-8864-BC9DAA20A945}" dt="2022-09-02T08:33:46.687" v="65"/>
          <ac:spMkLst>
            <pc:docMk/>
            <pc:sldMk cId="3165280465" sldId="315"/>
            <ac:spMk id="2" creationId="{8CDB638A-0367-4A5D-8F8B-A2D35287E5C3}"/>
          </ac:spMkLst>
        </pc:spChg>
        <pc:spChg chg="del mod">
          <ac:chgData name="Tasha Goddard" userId="7d293ee0-3599-4bed-bf5e-549c2d5545bf" providerId="ADAL" clId="{B19DCF76-F307-463F-8864-BC9DAA20A945}" dt="2022-09-02T08:47:49.362" v="296" actId="12084"/>
          <ac:spMkLst>
            <pc:docMk/>
            <pc:sldMk cId="3165280465" sldId="315"/>
            <ac:spMk id="6" creationId="{00000000-0000-0000-0000-000000000000}"/>
          </ac:spMkLst>
        </pc:spChg>
        <pc:graphicFrameChg chg="add mod modGraphic">
          <ac:chgData name="Tasha Goddard" userId="7d293ee0-3599-4bed-bf5e-549c2d5545bf" providerId="ADAL" clId="{B19DCF76-F307-463F-8864-BC9DAA20A945}" dt="2022-09-02T08:48:31.764" v="304"/>
          <ac:graphicFrameMkLst>
            <pc:docMk/>
            <pc:sldMk cId="3165280465" sldId="315"/>
            <ac:graphicFrameMk id="3" creationId="{AD28818A-2E5E-455C-A319-3AED0F7A2A47}"/>
          </ac:graphicFrameMkLst>
        </pc:graphicFrameChg>
      </pc:sldChg>
      <pc:sldChg chg="delSp modSp mod modClrScheme chgLayout">
        <pc:chgData name="Tasha Goddard" userId="7d293ee0-3599-4bed-bf5e-549c2d5545bf" providerId="ADAL" clId="{B19DCF76-F307-463F-8864-BC9DAA20A945}" dt="2022-09-02T08:34:11.156" v="75" actId="1035"/>
        <pc:sldMkLst>
          <pc:docMk/>
          <pc:sldMk cId="3532127573" sldId="316"/>
        </pc:sldMkLst>
        <pc:spChg chg="mod ord">
          <ac:chgData name="Tasha Goddard" userId="7d293ee0-3599-4bed-bf5e-549c2d5545bf" providerId="ADAL" clId="{B19DCF76-F307-463F-8864-BC9DAA20A945}" dt="2022-09-02T08:33:59.925" v="69" actId="120"/>
          <ac:spMkLst>
            <pc:docMk/>
            <pc:sldMk cId="3532127573" sldId="316"/>
            <ac:spMk id="2" creationId="{8CDB638A-0367-4A5D-8F8B-A2D35287E5C3}"/>
          </ac:spMkLst>
        </pc:spChg>
        <pc:spChg chg="del mod">
          <ac:chgData name="Tasha Goddard" userId="7d293ee0-3599-4bed-bf5e-549c2d5545bf" providerId="ADAL" clId="{B19DCF76-F307-463F-8864-BC9DAA20A945}" dt="2022-09-02T08:33:57.334" v="68" actId="700"/>
          <ac:spMkLst>
            <pc:docMk/>
            <pc:sldMk cId="3532127573" sldId="316"/>
            <ac:spMk id="6" creationId="{00000000-0000-0000-0000-000000000000}"/>
          </ac:spMkLst>
        </pc:spChg>
        <pc:picChg chg="mod">
          <ac:chgData name="Tasha Goddard" userId="7d293ee0-3599-4bed-bf5e-549c2d5545bf" providerId="ADAL" clId="{B19DCF76-F307-463F-8864-BC9DAA20A945}" dt="2022-09-02T08:34:11.156" v="75" actId="1035"/>
          <ac:picMkLst>
            <pc:docMk/>
            <pc:sldMk cId="3532127573" sldId="316"/>
            <ac:picMk id="3" creationId="{D73FFE16-88AB-0782-9E27-BBBE37212A16}"/>
          </ac:picMkLst>
        </pc:picChg>
      </pc:sldChg>
      <pc:sldChg chg="modSp mod">
        <pc:chgData name="Tasha Goddard" userId="7d293ee0-3599-4bed-bf5e-549c2d5545bf" providerId="ADAL" clId="{B19DCF76-F307-463F-8864-BC9DAA20A945}" dt="2022-09-02T08:47:37.119" v="295" actId="207"/>
        <pc:sldMkLst>
          <pc:docMk/>
          <pc:sldMk cId="2575936865" sldId="317"/>
        </pc:sldMkLst>
        <pc:spChg chg="mod">
          <ac:chgData name="Tasha Goddard" userId="7d293ee0-3599-4bed-bf5e-549c2d5545bf" providerId="ADAL" clId="{B19DCF76-F307-463F-8864-BC9DAA20A945}" dt="2022-09-02T08:34:21.656" v="77"/>
          <ac:spMkLst>
            <pc:docMk/>
            <pc:sldMk cId="2575936865" sldId="317"/>
            <ac:spMk id="2" creationId="{8CDB638A-0367-4A5D-8F8B-A2D35287E5C3}"/>
          </ac:spMkLst>
        </pc:spChg>
        <pc:spChg chg="mod">
          <ac:chgData name="Tasha Goddard" userId="7d293ee0-3599-4bed-bf5e-549c2d5545bf" providerId="ADAL" clId="{B19DCF76-F307-463F-8864-BC9DAA20A945}" dt="2022-09-02T08:34:17.822" v="76" actId="21"/>
          <ac:spMkLst>
            <pc:docMk/>
            <pc:sldMk cId="2575936865" sldId="317"/>
            <ac:spMk id="6" creationId="{00000000-0000-0000-0000-000000000000}"/>
          </ac:spMkLst>
        </pc:spChg>
        <pc:graphicFrameChg chg="mod modGraphic">
          <ac:chgData name="Tasha Goddard" userId="7d293ee0-3599-4bed-bf5e-549c2d5545bf" providerId="ADAL" clId="{B19DCF76-F307-463F-8864-BC9DAA20A945}" dt="2022-09-02T08:47:37.119" v="295" actId="207"/>
          <ac:graphicFrameMkLst>
            <pc:docMk/>
            <pc:sldMk cId="2575936865" sldId="317"/>
            <ac:graphicFrameMk id="3" creationId="{BE5640DD-6753-6FEC-74FE-BD4BE279DB3C}"/>
          </ac:graphicFrameMkLst>
        </pc:graphicFrameChg>
      </pc:sldChg>
      <pc:sldChg chg="addSp delSp modSp mod">
        <pc:chgData name="Tasha Goddard" userId="7d293ee0-3599-4bed-bf5e-549c2d5545bf" providerId="ADAL" clId="{B19DCF76-F307-463F-8864-BC9DAA20A945}" dt="2022-09-02T08:47:10.054" v="290" actId="207"/>
        <pc:sldMkLst>
          <pc:docMk/>
          <pc:sldMk cId="3075665544" sldId="318"/>
        </pc:sldMkLst>
        <pc:spChg chg="mod">
          <ac:chgData name="Tasha Goddard" userId="7d293ee0-3599-4bed-bf5e-549c2d5545bf" providerId="ADAL" clId="{B19DCF76-F307-463F-8864-BC9DAA20A945}" dt="2022-09-02T08:34:25.834" v="79"/>
          <ac:spMkLst>
            <pc:docMk/>
            <pc:sldMk cId="3075665544" sldId="318"/>
            <ac:spMk id="2" creationId="{8CDB638A-0367-4A5D-8F8B-A2D35287E5C3}"/>
          </ac:spMkLst>
        </pc:spChg>
        <pc:spChg chg="add del mod">
          <ac:chgData name="Tasha Goddard" userId="7d293ee0-3599-4bed-bf5e-549c2d5545bf" providerId="ADAL" clId="{B19DCF76-F307-463F-8864-BC9DAA20A945}" dt="2022-09-02T08:47:10.054" v="290" actId="207"/>
          <ac:spMkLst>
            <pc:docMk/>
            <pc:sldMk cId="3075665544" sldId="318"/>
            <ac:spMk id="6" creationId="{00000000-0000-0000-0000-000000000000}"/>
          </ac:spMkLst>
        </pc:spChg>
        <pc:graphicFrameChg chg="add del mod">
          <ac:chgData name="Tasha Goddard" userId="7d293ee0-3599-4bed-bf5e-549c2d5545bf" providerId="ADAL" clId="{B19DCF76-F307-463F-8864-BC9DAA20A945}" dt="2022-09-02T08:46:28.744" v="272" actId="12084"/>
          <ac:graphicFrameMkLst>
            <pc:docMk/>
            <pc:sldMk cId="3075665544" sldId="318"/>
            <ac:graphicFrameMk id="3" creationId="{C966C6BD-2B24-49AF-9396-40972E946F08}"/>
          </ac:graphicFrameMkLst>
        </pc:graphicFrameChg>
      </pc:sldChg>
      <pc:sldChg chg="addSp delSp modSp mod modClrScheme chgLayout">
        <pc:chgData name="Tasha Goddard" userId="7d293ee0-3599-4bed-bf5e-549c2d5545bf" providerId="ADAL" clId="{B19DCF76-F307-463F-8864-BC9DAA20A945}" dt="2022-09-02T08:46:18.385" v="270" actId="14100"/>
        <pc:sldMkLst>
          <pc:docMk/>
          <pc:sldMk cId="3752629500" sldId="319"/>
        </pc:sldMkLst>
        <pc:spChg chg="mod ord">
          <ac:chgData name="Tasha Goddard" userId="7d293ee0-3599-4bed-bf5e-549c2d5545bf" providerId="ADAL" clId="{B19DCF76-F307-463F-8864-BC9DAA20A945}" dt="2022-09-02T08:44:45.558" v="231"/>
          <ac:spMkLst>
            <pc:docMk/>
            <pc:sldMk cId="3752629500" sldId="319"/>
            <ac:spMk id="2" creationId="{8CDB638A-0367-4A5D-8F8B-A2D35287E5C3}"/>
          </ac:spMkLst>
        </pc:spChg>
        <pc:spChg chg="add del mod ord">
          <ac:chgData name="Tasha Goddard" userId="7d293ee0-3599-4bed-bf5e-549c2d5545bf" providerId="ADAL" clId="{B19DCF76-F307-463F-8864-BC9DAA20A945}" dt="2022-09-02T08:44:45.558" v="231"/>
          <ac:spMkLst>
            <pc:docMk/>
            <pc:sldMk cId="3752629500" sldId="319"/>
            <ac:spMk id="3" creationId="{EB265956-A91B-420A-8373-14DD352CF151}"/>
          </ac:spMkLst>
        </pc:spChg>
        <pc:spChg chg="add del mod">
          <ac:chgData name="Tasha Goddard" userId="7d293ee0-3599-4bed-bf5e-549c2d5545bf" providerId="ADAL" clId="{B19DCF76-F307-463F-8864-BC9DAA20A945}" dt="2022-09-02T08:44:45.558" v="231"/>
          <ac:spMkLst>
            <pc:docMk/>
            <pc:sldMk cId="3752629500" sldId="319"/>
            <ac:spMk id="4" creationId="{82A6DFD6-C281-4A33-9C21-D0A2524366EE}"/>
          </ac:spMkLst>
        </pc:spChg>
        <pc:spChg chg="add del mod">
          <ac:chgData name="Tasha Goddard" userId="7d293ee0-3599-4bed-bf5e-549c2d5545bf" providerId="ADAL" clId="{B19DCF76-F307-463F-8864-BC9DAA20A945}" dt="2022-09-02T08:44:45.558" v="231"/>
          <ac:spMkLst>
            <pc:docMk/>
            <pc:sldMk cId="3752629500" sldId="319"/>
            <ac:spMk id="5" creationId="{F8139D7A-F2AB-4810-934C-F579AA8458BC}"/>
          </ac:spMkLst>
        </pc:spChg>
        <pc:spChg chg="mod ord">
          <ac:chgData name="Tasha Goddard" userId="7d293ee0-3599-4bed-bf5e-549c2d5545bf" providerId="ADAL" clId="{B19DCF76-F307-463F-8864-BC9DAA20A945}" dt="2022-09-02T08:44:55.282" v="234" actId="14100"/>
          <ac:spMkLst>
            <pc:docMk/>
            <pc:sldMk cId="3752629500" sldId="319"/>
            <ac:spMk id="6" creationId="{00000000-0000-0000-0000-000000000000}"/>
          </ac:spMkLst>
        </pc:spChg>
        <pc:spChg chg="add del mod">
          <ac:chgData name="Tasha Goddard" userId="7d293ee0-3599-4bed-bf5e-549c2d5545bf" providerId="ADAL" clId="{B19DCF76-F307-463F-8864-BC9DAA20A945}" dt="2022-09-02T08:45:00.553" v="236" actId="12084"/>
          <ac:spMkLst>
            <pc:docMk/>
            <pc:sldMk cId="3752629500" sldId="319"/>
            <ac:spMk id="7" creationId="{3E1625E3-BB07-491E-B718-30647A277CB9}"/>
          </ac:spMkLst>
        </pc:spChg>
        <pc:graphicFrameChg chg="add mod modGraphic">
          <ac:chgData name="Tasha Goddard" userId="7d293ee0-3599-4bed-bf5e-549c2d5545bf" providerId="ADAL" clId="{B19DCF76-F307-463F-8864-BC9DAA20A945}" dt="2022-09-02T08:46:18.385" v="270" actId="14100"/>
          <ac:graphicFrameMkLst>
            <pc:docMk/>
            <pc:sldMk cId="3752629500" sldId="319"/>
            <ac:graphicFrameMk id="8" creationId="{C6E0AD3B-11AD-4827-8E2A-3E3579A87290}"/>
          </ac:graphicFrameMkLst>
        </pc:graphicFrameChg>
      </pc:sldChg>
      <pc:sldChg chg="addSp delSp modSp mod">
        <pc:chgData name="Tasha Goddard" userId="7d293ee0-3599-4bed-bf5e-549c2d5545bf" providerId="ADAL" clId="{B19DCF76-F307-463F-8864-BC9DAA20A945}" dt="2022-09-02T08:44:24.240" v="226" actId="207"/>
        <pc:sldMkLst>
          <pc:docMk/>
          <pc:sldMk cId="3684747213" sldId="320"/>
        </pc:sldMkLst>
        <pc:spChg chg="mod">
          <ac:chgData name="Tasha Goddard" userId="7d293ee0-3599-4bed-bf5e-549c2d5545bf" providerId="ADAL" clId="{B19DCF76-F307-463F-8864-BC9DAA20A945}" dt="2022-09-02T08:34:35.922" v="83"/>
          <ac:spMkLst>
            <pc:docMk/>
            <pc:sldMk cId="3684747213" sldId="320"/>
            <ac:spMk id="2" creationId="{8CDB638A-0367-4A5D-8F8B-A2D35287E5C3}"/>
          </ac:spMkLst>
        </pc:spChg>
        <pc:spChg chg="del mod">
          <ac:chgData name="Tasha Goddard" userId="7d293ee0-3599-4bed-bf5e-549c2d5545bf" providerId="ADAL" clId="{B19DCF76-F307-463F-8864-BC9DAA20A945}" dt="2022-09-02T08:44:03.429" v="219" actId="12084"/>
          <ac:spMkLst>
            <pc:docMk/>
            <pc:sldMk cId="3684747213" sldId="320"/>
            <ac:spMk id="6" creationId="{00000000-0000-0000-0000-000000000000}"/>
          </ac:spMkLst>
        </pc:spChg>
        <pc:graphicFrameChg chg="add mod">
          <ac:chgData name="Tasha Goddard" userId="7d293ee0-3599-4bed-bf5e-549c2d5545bf" providerId="ADAL" clId="{B19DCF76-F307-463F-8864-BC9DAA20A945}" dt="2022-09-02T08:44:24.240" v="226" actId="207"/>
          <ac:graphicFrameMkLst>
            <pc:docMk/>
            <pc:sldMk cId="3684747213" sldId="320"/>
            <ac:graphicFrameMk id="3" creationId="{8457AD13-9863-43B1-A9BE-D33B32A6597F}"/>
          </ac:graphicFrameMkLst>
        </pc:graphicFrameChg>
      </pc:sldChg>
      <pc:sldChg chg="addSp delSp modSp mod">
        <pc:chgData name="Tasha Goddard" userId="7d293ee0-3599-4bed-bf5e-549c2d5545bf" providerId="ADAL" clId="{B19DCF76-F307-463F-8864-BC9DAA20A945}" dt="2022-09-02T08:43:59.286" v="218" actId="207"/>
        <pc:sldMkLst>
          <pc:docMk/>
          <pc:sldMk cId="3378992562" sldId="321"/>
        </pc:sldMkLst>
        <pc:spChg chg="mod">
          <ac:chgData name="Tasha Goddard" userId="7d293ee0-3599-4bed-bf5e-549c2d5545bf" providerId="ADAL" clId="{B19DCF76-F307-463F-8864-BC9DAA20A945}" dt="2022-09-02T08:34:40.028" v="85"/>
          <ac:spMkLst>
            <pc:docMk/>
            <pc:sldMk cId="3378992562" sldId="321"/>
            <ac:spMk id="2" creationId="{8CDB638A-0367-4A5D-8F8B-A2D35287E5C3}"/>
          </ac:spMkLst>
        </pc:spChg>
        <pc:spChg chg="del mod">
          <ac:chgData name="Tasha Goddard" userId="7d293ee0-3599-4bed-bf5e-549c2d5545bf" providerId="ADAL" clId="{B19DCF76-F307-463F-8864-BC9DAA20A945}" dt="2022-09-02T08:43:37.369" v="212" actId="12084"/>
          <ac:spMkLst>
            <pc:docMk/>
            <pc:sldMk cId="3378992562" sldId="321"/>
            <ac:spMk id="6" creationId="{00000000-0000-0000-0000-000000000000}"/>
          </ac:spMkLst>
        </pc:spChg>
        <pc:graphicFrameChg chg="add mod">
          <ac:chgData name="Tasha Goddard" userId="7d293ee0-3599-4bed-bf5e-549c2d5545bf" providerId="ADAL" clId="{B19DCF76-F307-463F-8864-BC9DAA20A945}" dt="2022-09-02T08:43:59.286" v="218" actId="207"/>
          <ac:graphicFrameMkLst>
            <pc:docMk/>
            <pc:sldMk cId="3378992562" sldId="321"/>
            <ac:graphicFrameMk id="3" creationId="{04198BC8-5FC9-4626-80BD-3E42C24BD528}"/>
          </ac:graphicFrameMkLst>
        </pc:graphicFrameChg>
      </pc:sldChg>
      <pc:sldChg chg="addSp delSp modSp mod">
        <pc:chgData name="Tasha Goddard" userId="7d293ee0-3599-4bed-bf5e-549c2d5545bf" providerId="ADAL" clId="{B19DCF76-F307-463F-8864-BC9DAA20A945}" dt="2022-09-02T08:43:32.925" v="211" actId="207"/>
        <pc:sldMkLst>
          <pc:docMk/>
          <pc:sldMk cId="1522734552" sldId="322"/>
        </pc:sldMkLst>
        <pc:spChg chg="mod">
          <ac:chgData name="Tasha Goddard" userId="7d293ee0-3599-4bed-bf5e-549c2d5545bf" providerId="ADAL" clId="{B19DCF76-F307-463F-8864-BC9DAA20A945}" dt="2022-09-02T08:34:44.149" v="87"/>
          <ac:spMkLst>
            <pc:docMk/>
            <pc:sldMk cId="1522734552" sldId="322"/>
            <ac:spMk id="2" creationId="{8CDB638A-0367-4A5D-8F8B-A2D35287E5C3}"/>
          </ac:spMkLst>
        </pc:spChg>
        <pc:spChg chg="del mod">
          <ac:chgData name="Tasha Goddard" userId="7d293ee0-3599-4bed-bf5e-549c2d5545bf" providerId="ADAL" clId="{B19DCF76-F307-463F-8864-BC9DAA20A945}" dt="2022-09-02T08:43:05.473" v="200" actId="12084"/>
          <ac:spMkLst>
            <pc:docMk/>
            <pc:sldMk cId="1522734552" sldId="322"/>
            <ac:spMk id="6" creationId="{00000000-0000-0000-0000-000000000000}"/>
          </ac:spMkLst>
        </pc:spChg>
        <pc:graphicFrameChg chg="add mod">
          <ac:chgData name="Tasha Goddard" userId="7d293ee0-3599-4bed-bf5e-549c2d5545bf" providerId="ADAL" clId="{B19DCF76-F307-463F-8864-BC9DAA20A945}" dt="2022-09-02T08:43:32.925" v="211" actId="207"/>
          <ac:graphicFrameMkLst>
            <pc:docMk/>
            <pc:sldMk cId="1522734552" sldId="322"/>
            <ac:graphicFrameMk id="3" creationId="{D9493D82-F592-4C6C-BD47-7043BF15587D}"/>
          </ac:graphicFrameMkLst>
        </pc:graphicFrameChg>
      </pc:sldChg>
      <pc:sldChg chg="addSp delSp modSp mod">
        <pc:chgData name="Tasha Goddard" userId="7d293ee0-3599-4bed-bf5e-549c2d5545bf" providerId="ADAL" clId="{B19DCF76-F307-463F-8864-BC9DAA20A945}" dt="2022-09-02T08:42:51.254" v="199" actId="2085"/>
        <pc:sldMkLst>
          <pc:docMk/>
          <pc:sldMk cId="911015343" sldId="323"/>
        </pc:sldMkLst>
        <pc:spChg chg="mod">
          <ac:chgData name="Tasha Goddard" userId="7d293ee0-3599-4bed-bf5e-549c2d5545bf" providerId="ADAL" clId="{B19DCF76-F307-463F-8864-BC9DAA20A945}" dt="2022-09-02T08:34:48.100" v="89"/>
          <ac:spMkLst>
            <pc:docMk/>
            <pc:sldMk cId="911015343" sldId="323"/>
            <ac:spMk id="2" creationId="{8CDB638A-0367-4A5D-8F8B-A2D35287E5C3}"/>
          </ac:spMkLst>
        </pc:spChg>
        <pc:spChg chg="del mod">
          <ac:chgData name="Tasha Goddard" userId="7d293ee0-3599-4bed-bf5e-549c2d5545bf" providerId="ADAL" clId="{B19DCF76-F307-463F-8864-BC9DAA20A945}" dt="2022-09-02T08:42:32.131" v="191" actId="12084"/>
          <ac:spMkLst>
            <pc:docMk/>
            <pc:sldMk cId="911015343" sldId="323"/>
            <ac:spMk id="6" creationId="{00000000-0000-0000-0000-000000000000}"/>
          </ac:spMkLst>
        </pc:spChg>
        <pc:graphicFrameChg chg="add mod modGraphic">
          <ac:chgData name="Tasha Goddard" userId="7d293ee0-3599-4bed-bf5e-549c2d5545bf" providerId="ADAL" clId="{B19DCF76-F307-463F-8864-BC9DAA20A945}" dt="2022-09-02T08:42:51.254" v="199" actId="2085"/>
          <ac:graphicFrameMkLst>
            <pc:docMk/>
            <pc:sldMk cId="911015343" sldId="323"/>
            <ac:graphicFrameMk id="3" creationId="{0120CE01-98BE-4732-9E3C-B9D45D46AAE6}"/>
          </ac:graphicFrameMkLst>
        </pc:graphicFrameChg>
      </pc:sldChg>
      <pc:sldChg chg="addSp delSp modSp mod">
        <pc:chgData name="Tasha Goddard" userId="7d293ee0-3599-4bed-bf5e-549c2d5545bf" providerId="ADAL" clId="{B19DCF76-F307-463F-8864-BC9DAA20A945}" dt="2022-09-02T08:42:29.170" v="190" actId="2085"/>
        <pc:sldMkLst>
          <pc:docMk/>
          <pc:sldMk cId="1772872216" sldId="324"/>
        </pc:sldMkLst>
        <pc:spChg chg="mod">
          <ac:chgData name="Tasha Goddard" userId="7d293ee0-3599-4bed-bf5e-549c2d5545bf" providerId="ADAL" clId="{B19DCF76-F307-463F-8864-BC9DAA20A945}" dt="2022-09-02T08:34:51.793" v="91"/>
          <ac:spMkLst>
            <pc:docMk/>
            <pc:sldMk cId="1772872216" sldId="324"/>
            <ac:spMk id="2" creationId="{8CDB638A-0367-4A5D-8F8B-A2D35287E5C3}"/>
          </ac:spMkLst>
        </pc:spChg>
        <pc:spChg chg="del mod">
          <ac:chgData name="Tasha Goddard" userId="7d293ee0-3599-4bed-bf5e-549c2d5545bf" providerId="ADAL" clId="{B19DCF76-F307-463F-8864-BC9DAA20A945}" dt="2022-09-02T08:42:17.217" v="185" actId="12084"/>
          <ac:spMkLst>
            <pc:docMk/>
            <pc:sldMk cId="1772872216" sldId="324"/>
            <ac:spMk id="6" creationId="{00000000-0000-0000-0000-000000000000}"/>
          </ac:spMkLst>
        </pc:spChg>
        <pc:graphicFrameChg chg="add mod">
          <ac:chgData name="Tasha Goddard" userId="7d293ee0-3599-4bed-bf5e-549c2d5545bf" providerId="ADAL" clId="{B19DCF76-F307-463F-8864-BC9DAA20A945}" dt="2022-09-02T08:42:29.170" v="190" actId="2085"/>
          <ac:graphicFrameMkLst>
            <pc:docMk/>
            <pc:sldMk cId="1772872216" sldId="324"/>
            <ac:graphicFrameMk id="3" creationId="{46756D1C-1E8B-4D90-8A14-0137F417A6EC}"/>
          </ac:graphicFrameMkLst>
        </pc:graphicFrameChg>
      </pc:sldChg>
      <pc:sldChg chg="addSp delSp modSp mod modClrScheme chgLayout">
        <pc:chgData name="Tasha Goddard" userId="7d293ee0-3599-4bed-bf5e-549c2d5545bf" providerId="ADAL" clId="{B19DCF76-F307-463F-8864-BC9DAA20A945}" dt="2022-09-02T08:42:09.227" v="184" actId="1076"/>
        <pc:sldMkLst>
          <pc:docMk/>
          <pc:sldMk cId="194589519" sldId="325"/>
        </pc:sldMkLst>
        <pc:spChg chg="mod ord">
          <ac:chgData name="Tasha Goddard" userId="7d293ee0-3599-4bed-bf5e-549c2d5545bf" providerId="ADAL" clId="{B19DCF76-F307-463F-8864-BC9DAA20A945}" dt="2022-09-02T08:41:37.989" v="175" actId="700"/>
          <ac:spMkLst>
            <pc:docMk/>
            <pc:sldMk cId="194589519" sldId="325"/>
            <ac:spMk id="2" creationId="{8CDB638A-0367-4A5D-8F8B-A2D35287E5C3}"/>
          </ac:spMkLst>
        </pc:spChg>
        <pc:spChg chg="add del mod ord">
          <ac:chgData name="Tasha Goddard" userId="7d293ee0-3599-4bed-bf5e-549c2d5545bf" providerId="ADAL" clId="{B19DCF76-F307-463F-8864-BC9DAA20A945}" dt="2022-09-02T08:41:41.722" v="177"/>
          <ac:spMkLst>
            <pc:docMk/>
            <pc:sldMk cId="194589519" sldId="325"/>
            <ac:spMk id="4" creationId="{482323A4-2C5D-4531-8212-BAC45C784F68}"/>
          </ac:spMkLst>
        </pc:spChg>
        <pc:spChg chg="mod ord">
          <ac:chgData name="Tasha Goddard" userId="7d293ee0-3599-4bed-bf5e-549c2d5545bf" providerId="ADAL" clId="{B19DCF76-F307-463F-8864-BC9DAA20A945}" dt="2022-09-02T08:41:58.939" v="182" actId="1076"/>
          <ac:spMkLst>
            <pc:docMk/>
            <pc:sldMk cId="194589519" sldId="325"/>
            <ac:spMk id="6" creationId="{00000000-0000-0000-0000-000000000000}"/>
          </ac:spMkLst>
        </pc:spChg>
        <pc:picChg chg="del">
          <ac:chgData name="Tasha Goddard" userId="7d293ee0-3599-4bed-bf5e-549c2d5545bf" providerId="ADAL" clId="{B19DCF76-F307-463F-8864-BC9DAA20A945}" dt="2022-09-02T08:41:39.550" v="176" actId="21"/>
          <ac:picMkLst>
            <pc:docMk/>
            <pc:sldMk cId="194589519" sldId="325"/>
            <ac:picMk id="3" creationId="{17094EE1-A928-F776-0EC4-88FEDCF2AA22}"/>
          </ac:picMkLst>
        </pc:picChg>
        <pc:picChg chg="add mod">
          <ac:chgData name="Tasha Goddard" userId="7d293ee0-3599-4bed-bf5e-549c2d5545bf" providerId="ADAL" clId="{B19DCF76-F307-463F-8864-BC9DAA20A945}" dt="2022-09-02T08:42:09.227" v="184" actId="1076"/>
          <ac:picMkLst>
            <pc:docMk/>
            <pc:sldMk cId="194589519" sldId="325"/>
            <ac:picMk id="7" creationId="{710AB0DA-A40B-41B4-9152-D99FE935D49C}"/>
          </ac:picMkLst>
        </pc:picChg>
      </pc:sldChg>
      <pc:sldChg chg="modSp del mod">
        <pc:chgData name="Tasha Goddard" userId="7d293ee0-3599-4bed-bf5e-549c2d5545bf" providerId="ADAL" clId="{B19DCF76-F307-463F-8864-BC9DAA20A945}" dt="2022-09-02T08:41:30.675" v="174" actId="47"/>
        <pc:sldMkLst>
          <pc:docMk/>
          <pc:sldMk cId="3557439845" sldId="326"/>
        </pc:sldMkLst>
        <pc:spChg chg="mod">
          <ac:chgData name="Tasha Goddard" userId="7d293ee0-3599-4bed-bf5e-549c2d5545bf" providerId="ADAL" clId="{B19DCF76-F307-463F-8864-BC9DAA20A945}" dt="2022-09-02T08:34:59.471" v="95"/>
          <ac:spMkLst>
            <pc:docMk/>
            <pc:sldMk cId="3557439845" sldId="326"/>
            <ac:spMk id="2" creationId="{8CDB638A-0367-4A5D-8F8B-A2D35287E5C3}"/>
          </ac:spMkLst>
        </pc:spChg>
        <pc:spChg chg="mod">
          <ac:chgData name="Tasha Goddard" userId="7d293ee0-3599-4bed-bf5e-549c2d5545bf" providerId="ADAL" clId="{B19DCF76-F307-463F-8864-BC9DAA20A945}" dt="2022-09-02T08:41:23.892" v="169" actId="21"/>
          <ac:spMkLst>
            <pc:docMk/>
            <pc:sldMk cId="3557439845" sldId="326"/>
            <ac:spMk id="6" creationId="{00000000-0000-0000-0000-000000000000}"/>
          </ac:spMkLst>
        </pc:spChg>
      </pc:sldChg>
      <pc:sldChg chg="modSp mod">
        <pc:chgData name="Tasha Goddard" userId="7d293ee0-3599-4bed-bf5e-549c2d5545bf" providerId="ADAL" clId="{B19DCF76-F307-463F-8864-BC9DAA20A945}" dt="2022-09-02T08:35:09.602" v="97"/>
        <pc:sldMkLst>
          <pc:docMk/>
          <pc:sldMk cId="657609376" sldId="327"/>
        </pc:sldMkLst>
        <pc:spChg chg="mod">
          <ac:chgData name="Tasha Goddard" userId="7d293ee0-3599-4bed-bf5e-549c2d5545bf" providerId="ADAL" clId="{B19DCF76-F307-463F-8864-BC9DAA20A945}" dt="2022-09-02T08:35:09.602" v="97"/>
          <ac:spMkLst>
            <pc:docMk/>
            <pc:sldMk cId="657609376" sldId="327"/>
            <ac:spMk id="2" creationId="{8CDB638A-0367-4A5D-8F8B-A2D35287E5C3}"/>
          </ac:spMkLst>
        </pc:spChg>
        <pc:spChg chg="mod">
          <ac:chgData name="Tasha Goddard" userId="7d293ee0-3599-4bed-bf5e-549c2d5545bf" providerId="ADAL" clId="{B19DCF76-F307-463F-8864-BC9DAA20A945}" dt="2022-09-02T08:35:05.171" v="96" actId="21"/>
          <ac:spMkLst>
            <pc:docMk/>
            <pc:sldMk cId="657609376" sldId="327"/>
            <ac:spMk id="6" creationId="{00000000-0000-0000-0000-000000000000}"/>
          </ac:spMkLst>
        </pc:spChg>
      </pc:sldChg>
      <pc:sldMasterChg chg="modSldLayout">
        <pc:chgData name="Tasha Goddard" userId="7d293ee0-3599-4bed-bf5e-549c2d5545bf" providerId="ADAL" clId="{B19DCF76-F307-463F-8864-BC9DAA20A945}" dt="2022-09-02T08:35:45.058" v="99"/>
        <pc:sldMasterMkLst>
          <pc:docMk/>
          <pc:sldMasterMk cId="1452998404" sldId="2147483648"/>
        </pc:sldMasterMkLst>
        <pc:sldLayoutChg chg="addSp delSp modSp mod">
          <pc:chgData name="Tasha Goddard" userId="7d293ee0-3599-4bed-bf5e-549c2d5545bf" providerId="ADAL" clId="{B19DCF76-F307-463F-8864-BC9DAA20A945}" dt="2022-09-02T08:35:45.058" v="99"/>
          <pc:sldLayoutMkLst>
            <pc:docMk/>
            <pc:sldMasterMk cId="1452998404" sldId="2147483648"/>
            <pc:sldLayoutMk cId="1403947882" sldId="2147483662"/>
          </pc:sldLayoutMkLst>
          <pc:spChg chg="add mod">
            <ac:chgData name="Tasha Goddard" userId="7d293ee0-3599-4bed-bf5e-549c2d5545bf" providerId="ADAL" clId="{B19DCF76-F307-463F-8864-BC9DAA20A945}" dt="2022-09-02T08:35:45.058" v="99"/>
            <ac:spMkLst>
              <pc:docMk/>
              <pc:sldMasterMk cId="1452998404" sldId="2147483648"/>
              <pc:sldLayoutMk cId="1403947882" sldId="2147483662"/>
              <ac:spMk id="5" creationId="{9C287CB4-1C76-4417-8AC2-29A758B91A04}"/>
            </ac:spMkLst>
          </pc:spChg>
          <pc:spChg chg="del">
            <ac:chgData name="Tasha Goddard" userId="7d293ee0-3599-4bed-bf5e-549c2d5545bf" providerId="ADAL" clId="{B19DCF76-F307-463F-8864-BC9DAA20A945}" dt="2022-09-02T08:35:44.759" v="98" actId="478"/>
            <ac:spMkLst>
              <pc:docMk/>
              <pc:sldMasterMk cId="1452998404" sldId="2147483648"/>
              <pc:sldLayoutMk cId="1403947882" sldId="2147483662"/>
              <ac:spMk id="6" creationId="{B11229F0-91C0-4D4E-B8B3-FF6E36C3AF81}"/>
            </ac:spMkLst>
          </pc:spChg>
          <pc:spChg chg="del">
            <ac:chgData name="Tasha Goddard" userId="7d293ee0-3599-4bed-bf5e-549c2d5545bf" providerId="ADAL" clId="{B19DCF76-F307-463F-8864-BC9DAA20A945}" dt="2022-09-02T08:35:44.759" v="98" actId="478"/>
            <ac:spMkLst>
              <pc:docMk/>
              <pc:sldMasterMk cId="1452998404" sldId="2147483648"/>
              <pc:sldLayoutMk cId="1403947882" sldId="2147483662"/>
              <ac:spMk id="7" creationId="{530F3C80-7BC0-48B4-A3C7-D7526D14D89E}"/>
            </ac:spMkLst>
          </pc:spChg>
          <pc:spChg chg="del">
            <ac:chgData name="Tasha Goddard" userId="7d293ee0-3599-4bed-bf5e-549c2d5545bf" providerId="ADAL" clId="{B19DCF76-F307-463F-8864-BC9DAA20A945}" dt="2022-09-02T08:35:44.759" v="98" actId="478"/>
            <ac:spMkLst>
              <pc:docMk/>
              <pc:sldMasterMk cId="1452998404" sldId="2147483648"/>
              <pc:sldLayoutMk cId="1403947882" sldId="2147483662"/>
              <ac:spMk id="8" creationId="{BC0D2DC3-003A-4D24-B7AE-C144B9EE5567}"/>
            </ac:spMkLst>
          </pc:spChg>
          <pc:spChg chg="add mod">
            <ac:chgData name="Tasha Goddard" userId="7d293ee0-3599-4bed-bf5e-549c2d5545bf" providerId="ADAL" clId="{B19DCF76-F307-463F-8864-BC9DAA20A945}" dt="2022-09-02T08:35:45.058" v="99"/>
            <ac:spMkLst>
              <pc:docMk/>
              <pc:sldMasterMk cId="1452998404" sldId="2147483648"/>
              <pc:sldLayoutMk cId="1403947882" sldId="2147483662"/>
              <ac:spMk id="9" creationId="{55AD6178-CF03-4F38-BB5D-3B7A89936C19}"/>
            </ac:spMkLst>
          </pc:spChg>
          <pc:spChg chg="add mod">
            <ac:chgData name="Tasha Goddard" userId="7d293ee0-3599-4bed-bf5e-549c2d5545bf" providerId="ADAL" clId="{B19DCF76-F307-463F-8864-BC9DAA20A945}" dt="2022-09-02T08:35:45.058" v="99"/>
            <ac:spMkLst>
              <pc:docMk/>
              <pc:sldMasterMk cId="1452998404" sldId="2147483648"/>
              <pc:sldLayoutMk cId="1403947882" sldId="2147483662"/>
              <ac:spMk id="10" creationId="{21F0BC31-8B16-4F12-A387-ED547692452F}"/>
            </ac:spMkLst>
          </pc:spChg>
        </pc:sldLayoutChg>
      </pc:sldMasterChg>
    </pc:docChg>
  </pc:docChgLst>
  <pc:docChgLst>
    <pc:chgData name="Chris Clark" userId="a74476f7-7198-4aab-a03a-765d1d616d68" providerId="ADAL" clId="{EA3EB27B-B8A1-478E-8889-818B18B6BB47}"/>
    <pc:docChg chg="undo custSel addSld delSld modSld sldOrd modMainMaster">
      <pc:chgData name="Chris Clark" userId="a74476f7-7198-4aab-a03a-765d1d616d68" providerId="ADAL" clId="{EA3EB27B-B8A1-478E-8889-818B18B6BB47}" dt="2022-09-01T16:17:45.696" v="190" actId="14"/>
      <pc:docMkLst>
        <pc:docMk/>
      </pc:docMkLst>
      <pc:sldChg chg="modSp mod">
        <pc:chgData name="Chris Clark" userId="a74476f7-7198-4aab-a03a-765d1d616d68" providerId="ADAL" clId="{EA3EB27B-B8A1-478E-8889-818B18B6BB47}" dt="2022-09-01T16:02:02.577" v="7"/>
        <pc:sldMkLst>
          <pc:docMk/>
          <pc:sldMk cId="1916060275" sldId="256"/>
        </pc:sldMkLst>
        <pc:spChg chg="mod">
          <ac:chgData name="Chris Clark" userId="a74476f7-7198-4aab-a03a-765d1d616d68" providerId="ADAL" clId="{EA3EB27B-B8A1-478E-8889-818B18B6BB47}" dt="2022-09-01T16:02:02.577" v="7"/>
          <ac:spMkLst>
            <pc:docMk/>
            <pc:sldMk cId="1916060275" sldId="256"/>
            <ac:spMk id="4" creationId="{83D41148-2F31-419F-892B-804BB0330C73}"/>
          </ac:spMkLst>
        </pc:spChg>
      </pc:sldChg>
      <pc:sldChg chg="addSp modSp mod">
        <pc:chgData name="Chris Clark" userId="a74476f7-7198-4aab-a03a-765d1d616d68" providerId="ADAL" clId="{EA3EB27B-B8A1-478E-8889-818B18B6BB47}" dt="2022-09-01T16:15:28.988" v="144" actId="1036"/>
        <pc:sldMkLst>
          <pc:docMk/>
          <pc:sldMk cId="2188275976" sldId="259"/>
        </pc:sldMkLst>
        <pc:spChg chg="mod">
          <ac:chgData name="Chris Clark" userId="a74476f7-7198-4aab-a03a-765d1d616d68" providerId="ADAL" clId="{EA3EB27B-B8A1-478E-8889-818B18B6BB47}" dt="2022-09-01T16:15:21.309" v="138" actId="14"/>
          <ac:spMkLst>
            <pc:docMk/>
            <pc:sldMk cId="2188275976" sldId="259"/>
            <ac:spMk id="4" creationId="{094FB708-4656-484D-9886-E7A01549E345}"/>
          </ac:spMkLst>
        </pc:spChg>
        <pc:graphicFrameChg chg="add mod">
          <ac:chgData name="Chris Clark" userId="a74476f7-7198-4aab-a03a-765d1d616d68" providerId="ADAL" clId="{EA3EB27B-B8A1-478E-8889-818B18B6BB47}" dt="2022-09-01T16:15:28.988" v="144" actId="1036"/>
          <ac:graphicFrameMkLst>
            <pc:docMk/>
            <pc:sldMk cId="2188275976" sldId="259"/>
            <ac:graphicFrameMk id="3" creationId="{9DC3DC13-A815-DB77-3FEB-A2292E392977}"/>
          </ac:graphicFrameMkLst>
        </pc:graphicFrameChg>
      </pc:sldChg>
      <pc:sldChg chg="modSp mod">
        <pc:chgData name="Chris Clark" userId="a74476f7-7198-4aab-a03a-765d1d616d68" providerId="ADAL" clId="{EA3EB27B-B8A1-478E-8889-818B18B6BB47}" dt="2022-09-01T15:32:55.919" v="3" actId="790"/>
        <pc:sldMkLst>
          <pc:docMk/>
          <pc:sldMk cId="2603510868" sldId="263"/>
        </pc:sldMkLst>
        <pc:spChg chg="mod">
          <ac:chgData name="Chris Clark" userId="a74476f7-7198-4aab-a03a-765d1d616d68" providerId="ADAL" clId="{EA3EB27B-B8A1-478E-8889-818B18B6BB47}" dt="2022-09-01T15:32:47.990" v="2" actId="1076"/>
          <ac:spMkLst>
            <pc:docMk/>
            <pc:sldMk cId="2603510868" sldId="263"/>
            <ac:spMk id="3" creationId="{C588BE8B-B8AA-4F2E-8F29-96EE0378A764}"/>
          </ac:spMkLst>
        </pc:spChg>
        <pc:spChg chg="mod">
          <ac:chgData name="Chris Clark" userId="a74476f7-7198-4aab-a03a-765d1d616d68" providerId="ADAL" clId="{EA3EB27B-B8A1-478E-8889-818B18B6BB47}" dt="2022-09-01T15:32:55.919" v="3" actId="790"/>
          <ac:spMkLst>
            <pc:docMk/>
            <pc:sldMk cId="2603510868" sldId="263"/>
            <ac:spMk id="4" creationId="{B3F0AD0F-AF20-4E65-ABC6-2BCC7D519B7C}"/>
          </ac:spMkLst>
        </pc:spChg>
      </pc:sldChg>
      <pc:sldChg chg="modSp mod">
        <pc:chgData name="Chris Clark" userId="a74476f7-7198-4aab-a03a-765d1d616d68" providerId="ADAL" clId="{EA3EB27B-B8A1-478E-8889-818B18B6BB47}" dt="2022-09-01T16:02:32.864" v="15"/>
        <pc:sldMkLst>
          <pc:docMk/>
          <pc:sldMk cId="983898225" sldId="283"/>
        </pc:sldMkLst>
        <pc:spChg chg="mod">
          <ac:chgData name="Chris Clark" userId="a74476f7-7198-4aab-a03a-765d1d616d68" providerId="ADAL" clId="{EA3EB27B-B8A1-478E-8889-818B18B6BB47}" dt="2022-09-01T16:02:19.530" v="11"/>
          <ac:spMkLst>
            <pc:docMk/>
            <pc:sldMk cId="983898225" sldId="283"/>
            <ac:spMk id="2" creationId="{8CDB638A-0367-4A5D-8F8B-A2D35287E5C3}"/>
          </ac:spMkLst>
        </pc:spChg>
        <pc:spChg chg="mod">
          <ac:chgData name="Chris Clark" userId="a74476f7-7198-4aab-a03a-765d1d616d68" providerId="ADAL" clId="{EA3EB27B-B8A1-478E-8889-818B18B6BB47}" dt="2022-09-01T16:02:32.864" v="15"/>
          <ac:spMkLst>
            <pc:docMk/>
            <pc:sldMk cId="983898225" sldId="283"/>
            <ac:spMk id="6" creationId="{00000000-0000-0000-0000-000000000000}"/>
          </ac:spMkLst>
        </pc:spChg>
      </pc:sldChg>
      <pc:sldChg chg="modSp mod">
        <pc:chgData name="Chris Clark" userId="a74476f7-7198-4aab-a03a-765d1d616d68" providerId="ADAL" clId="{EA3EB27B-B8A1-478E-8889-818B18B6BB47}" dt="2022-09-01T16:17:30.349" v="186" actId="14"/>
        <pc:sldMkLst>
          <pc:docMk/>
          <pc:sldMk cId="1880301912" sldId="289"/>
        </pc:sldMkLst>
        <pc:spChg chg="mod">
          <ac:chgData name="Chris Clark" userId="a74476f7-7198-4aab-a03a-765d1d616d68" providerId="ADAL" clId="{EA3EB27B-B8A1-478E-8889-818B18B6BB47}" dt="2022-09-01T16:17:30.349" v="186" actId="14"/>
          <ac:spMkLst>
            <pc:docMk/>
            <pc:sldMk cId="1880301912" sldId="289"/>
            <ac:spMk id="3" creationId="{11DDF109-3B1D-4298-B7C1-B6C149F5172E}"/>
          </ac:spMkLst>
        </pc:spChg>
      </pc:sldChg>
      <pc:sldChg chg="modSp mod">
        <pc:chgData name="Chris Clark" userId="a74476f7-7198-4aab-a03a-765d1d616d68" providerId="ADAL" clId="{EA3EB27B-B8A1-478E-8889-818B18B6BB47}" dt="2022-09-01T16:17:45.696" v="190" actId="14"/>
        <pc:sldMkLst>
          <pc:docMk/>
          <pc:sldMk cId="1574522566" sldId="290"/>
        </pc:sldMkLst>
        <pc:spChg chg="mod">
          <ac:chgData name="Chris Clark" userId="a74476f7-7198-4aab-a03a-765d1d616d68" providerId="ADAL" clId="{EA3EB27B-B8A1-478E-8889-818B18B6BB47}" dt="2022-09-01T16:17:45.696" v="190" actId="14"/>
          <ac:spMkLst>
            <pc:docMk/>
            <pc:sldMk cId="1574522566" sldId="290"/>
            <ac:spMk id="3" creationId="{11DDF109-3B1D-4298-B7C1-B6C149F5172E}"/>
          </ac:spMkLst>
        </pc:spChg>
      </pc:sldChg>
      <pc:sldChg chg="modSp mod">
        <pc:chgData name="Chris Clark" userId="a74476f7-7198-4aab-a03a-765d1d616d68" providerId="ADAL" clId="{EA3EB27B-B8A1-478E-8889-818B18B6BB47}" dt="2022-09-01T16:02:10.709" v="10"/>
        <pc:sldMkLst>
          <pc:docMk/>
          <pc:sldMk cId="3814954134" sldId="292"/>
        </pc:sldMkLst>
        <pc:spChg chg="mod">
          <ac:chgData name="Chris Clark" userId="a74476f7-7198-4aab-a03a-765d1d616d68" providerId="ADAL" clId="{EA3EB27B-B8A1-478E-8889-818B18B6BB47}" dt="2022-09-01T16:02:10.709" v="10"/>
          <ac:spMkLst>
            <pc:docMk/>
            <pc:sldMk cId="3814954134" sldId="292"/>
            <ac:spMk id="4" creationId="{8E515BAB-AEC0-41A7-92B6-2289B4807820}"/>
          </ac:spMkLst>
        </pc:spChg>
      </pc:sldChg>
      <pc:sldChg chg="addSp delSp modSp mod">
        <pc:chgData name="Chris Clark" userId="a74476f7-7198-4aab-a03a-765d1d616d68" providerId="ADAL" clId="{EA3EB27B-B8A1-478E-8889-818B18B6BB47}" dt="2022-09-01T16:16:20.974" v="167" actId="1036"/>
        <pc:sldMkLst>
          <pc:docMk/>
          <pc:sldMk cId="3643590596" sldId="301"/>
        </pc:sldMkLst>
        <pc:spChg chg="mod">
          <ac:chgData name="Chris Clark" userId="a74476f7-7198-4aab-a03a-765d1d616d68" providerId="ADAL" clId="{EA3EB27B-B8A1-478E-8889-818B18B6BB47}" dt="2022-09-01T16:16:00.408" v="152"/>
          <ac:spMkLst>
            <pc:docMk/>
            <pc:sldMk cId="3643590596" sldId="301"/>
            <ac:spMk id="4" creationId="{094FB708-4656-484D-9886-E7A01549E345}"/>
          </ac:spMkLst>
        </pc:spChg>
        <pc:graphicFrameChg chg="del">
          <ac:chgData name="Chris Clark" userId="a74476f7-7198-4aab-a03a-765d1d616d68" providerId="ADAL" clId="{EA3EB27B-B8A1-478E-8889-818B18B6BB47}" dt="2022-09-01T16:16:18.108" v="153" actId="478"/>
          <ac:graphicFrameMkLst>
            <pc:docMk/>
            <pc:sldMk cId="3643590596" sldId="301"/>
            <ac:graphicFrameMk id="3" creationId="{B528A9E5-E90A-75A3-70E4-F5FFF07E9475}"/>
          </ac:graphicFrameMkLst>
        </pc:graphicFrameChg>
        <pc:graphicFrameChg chg="add mod">
          <ac:chgData name="Chris Clark" userId="a74476f7-7198-4aab-a03a-765d1d616d68" providerId="ADAL" clId="{EA3EB27B-B8A1-478E-8889-818B18B6BB47}" dt="2022-09-01T16:16:20.974" v="167" actId="1036"/>
          <ac:graphicFrameMkLst>
            <pc:docMk/>
            <pc:sldMk cId="3643590596" sldId="301"/>
            <ac:graphicFrameMk id="5" creationId="{953F6F62-C112-1433-2675-09C85AAB02EE}"/>
          </ac:graphicFrameMkLst>
        </pc:graphicFrameChg>
      </pc:sldChg>
      <pc:sldChg chg="modSp mod">
        <pc:chgData name="Chris Clark" userId="a74476f7-7198-4aab-a03a-765d1d616d68" providerId="ADAL" clId="{EA3EB27B-B8A1-478E-8889-818B18B6BB47}" dt="2022-09-01T16:17:13.261" v="182" actId="20577"/>
        <pc:sldMkLst>
          <pc:docMk/>
          <pc:sldMk cId="1831901785" sldId="302"/>
        </pc:sldMkLst>
        <pc:spChg chg="mod">
          <ac:chgData name="Chris Clark" userId="a74476f7-7198-4aab-a03a-765d1d616d68" providerId="ADAL" clId="{EA3EB27B-B8A1-478E-8889-818B18B6BB47}" dt="2022-09-01T16:17:13.261" v="182" actId="20577"/>
          <ac:spMkLst>
            <pc:docMk/>
            <pc:sldMk cId="1831901785" sldId="302"/>
            <ac:spMk id="4" creationId="{094FB708-4656-484D-9886-E7A01549E345}"/>
          </ac:spMkLst>
        </pc:spChg>
      </pc:sldChg>
      <pc:sldChg chg="modSp mod">
        <pc:chgData name="Chris Clark" userId="a74476f7-7198-4aab-a03a-765d1d616d68" providerId="ADAL" clId="{EA3EB27B-B8A1-478E-8889-818B18B6BB47}" dt="2022-09-01T16:15:48.854" v="149" actId="122"/>
        <pc:sldMkLst>
          <pc:docMk/>
          <pc:sldMk cId="662280012" sldId="309"/>
        </pc:sldMkLst>
        <pc:spChg chg="mod">
          <ac:chgData name="Chris Clark" userId="a74476f7-7198-4aab-a03a-765d1d616d68" providerId="ADAL" clId="{EA3EB27B-B8A1-478E-8889-818B18B6BB47}" dt="2022-09-01T16:15:40.598" v="147"/>
          <ac:spMkLst>
            <pc:docMk/>
            <pc:sldMk cId="662280012" sldId="309"/>
            <ac:spMk id="4" creationId="{094FB708-4656-484D-9886-E7A01549E345}"/>
          </ac:spMkLst>
        </pc:spChg>
        <pc:graphicFrameChg chg="mod modGraphic">
          <ac:chgData name="Chris Clark" userId="a74476f7-7198-4aab-a03a-765d1d616d68" providerId="ADAL" clId="{EA3EB27B-B8A1-478E-8889-818B18B6BB47}" dt="2022-09-01T16:15:48.854" v="149" actId="122"/>
          <ac:graphicFrameMkLst>
            <pc:docMk/>
            <pc:sldMk cId="662280012" sldId="309"/>
            <ac:graphicFrameMk id="7" creationId="{A010516F-E4D8-8A30-982A-438228A1FE85}"/>
          </ac:graphicFrameMkLst>
        </pc:graphicFrameChg>
      </pc:sldChg>
      <pc:sldChg chg="modSp add mod">
        <pc:chgData name="Chris Clark" userId="a74476f7-7198-4aab-a03a-765d1d616d68" providerId="ADAL" clId="{EA3EB27B-B8A1-478E-8889-818B18B6BB47}" dt="2022-09-01T16:07:53.040" v="19"/>
        <pc:sldMkLst>
          <pc:docMk/>
          <pc:sldMk cId="403826835" sldId="310"/>
        </pc:sldMkLst>
        <pc:spChg chg="mod">
          <ac:chgData name="Chris Clark" userId="a74476f7-7198-4aab-a03a-765d1d616d68" providerId="ADAL" clId="{EA3EB27B-B8A1-478E-8889-818B18B6BB47}" dt="2022-09-01T16:07:53.040" v="19"/>
          <ac:spMkLst>
            <pc:docMk/>
            <pc:sldMk cId="403826835" sldId="310"/>
            <ac:spMk id="6" creationId="{00000000-0000-0000-0000-000000000000}"/>
          </ac:spMkLst>
        </pc:spChg>
      </pc:sldChg>
      <pc:sldChg chg="del">
        <pc:chgData name="Chris Clark" userId="a74476f7-7198-4aab-a03a-765d1d616d68" providerId="ADAL" clId="{EA3EB27B-B8A1-478E-8889-818B18B6BB47}" dt="2022-09-01T16:02:24.442" v="12" actId="47"/>
        <pc:sldMkLst>
          <pc:docMk/>
          <pc:sldMk cId="474243916" sldId="310"/>
        </pc:sldMkLst>
      </pc:sldChg>
      <pc:sldChg chg="del">
        <pc:chgData name="Chris Clark" userId="a74476f7-7198-4aab-a03a-765d1d616d68" providerId="ADAL" clId="{EA3EB27B-B8A1-478E-8889-818B18B6BB47}" dt="2022-09-01T16:02:24.442" v="12" actId="47"/>
        <pc:sldMkLst>
          <pc:docMk/>
          <pc:sldMk cId="796212063" sldId="311"/>
        </pc:sldMkLst>
      </pc:sldChg>
      <pc:sldChg chg="modSp add mod">
        <pc:chgData name="Chris Clark" userId="a74476f7-7198-4aab-a03a-765d1d616d68" providerId="ADAL" clId="{EA3EB27B-B8A1-478E-8889-818B18B6BB47}" dt="2022-09-01T16:08:05.901" v="24" actId="12"/>
        <pc:sldMkLst>
          <pc:docMk/>
          <pc:sldMk cId="1081585188" sldId="311"/>
        </pc:sldMkLst>
        <pc:spChg chg="mod">
          <ac:chgData name="Chris Clark" userId="a74476f7-7198-4aab-a03a-765d1d616d68" providerId="ADAL" clId="{EA3EB27B-B8A1-478E-8889-818B18B6BB47}" dt="2022-09-01T16:08:05.901" v="24" actId="12"/>
          <ac:spMkLst>
            <pc:docMk/>
            <pc:sldMk cId="1081585188" sldId="311"/>
            <ac:spMk id="6" creationId="{00000000-0000-0000-0000-000000000000}"/>
          </ac:spMkLst>
        </pc:spChg>
      </pc:sldChg>
      <pc:sldChg chg="addSp modSp add mod">
        <pc:chgData name="Chris Clark" userId="a74476f7-7198-4aab-a03a-765d1d616d68" providerId="ADAL" clId="{EA3EB27B-B8A1-478E-8889-818B18B6BB47}" dt="2022-09-01T16:08:26.074" v="29"/>
        <pc:sldMkLst>
          <pc:docMk/>
          <pc:sldMk cId="2138154246" sldId="312"/>
        </pc:sldMkLst>
        <pc:spChg chg="mod">
          <ac:chgData name="Chris Clark" userId="a74476f7-7198-4aab-a03a-765d1d616d68" providerId="ADAL" clId="{EA3EB27B-B8A1-478E-8889-818B18B6BB47}" dt="2022-09-01T16:08:19.837" v="28"/>
          <ac:spMkLst>
            <pc:docMk/>
            <pc:sldMk cId="2138154246" sldId="312"/>
            <ac:spMk id="6" creationId="{00000000-0000-0000-0000-000000000000}"/>
          </ac:spMkLst>
        </pc:spChg>
        <pc:picChg chg="add mod">
          <ac:chgData name="Chris Clark" userId="a74476f7-7198-4aab-a03a-765d1d616d68" providerId="ADAL" clId="{EA3EB27B-B8A1-478E-8889-818B18B6BB47}" dt="2022-09-01T16:08:26.074" v="29"/>
          <ac:picMkLst>
            <pc:docMk/>
            <pc:sldMk cId="2138154246" sldId="312"/>
            <ac:picMk id="3" creationId="{453344B1-9560-4EFD-57AD-6146FC21CB61}"/>
          </ac:picMkLst>
        </pc:picChg>
      </pc:sldChg>
      <pc:sldChg chg="del">
        <pc:chgData name="Chris Clark" userId="a74476f7-7198-4aab-a03a-765d1d616d68" providerId="ADAL" clId="{EA3EB27B-B8A1-478E-8889-818B18B6BB47}" dt="2022-09-01T16:02:24.442" v="12" actId="47"/>
        <pc:sldMkLst>
          <pc:docMk/>
          <pc:sldMk cId="3118532554" sldId="312"/>
        </pc:sldMkLst>
      </pc:sldChg>
      <pc:sldChg chg="del">
        <pc:chgData name="Chris Clark" userId="a74476f7-7198-4aab-a03a-765d1d616d68" providerId="ADAL" clId="{EA3EB27B-B8A1-478E-8889-818B18B6BB47}" dt="2022-09-01T16:02:24.442" v="12" actId="47"/>
        <pc:sldMkLst>
          <pc:docMk/>
          <pc:sldMk cId="495759736" sldId="313"/>
        </pc:sldMkLst>
      </pc:sldChg>
      <pc:sldChg chg="delSp modSp add mod">
        <pc:chgData name="Chris Clark" userId="a74476f7-7198-4aab-a03a-765d1d616d68" providerId="ADAL" clId="{EA3EB27B-B8A1-478E-8889-818B18B6BB47}" dt="2022-09-01T16:08:37.458" v="34" actId="478"/>
        <pc:sldMkLst>
          <pc:docMk/>
          <pc:sldMk cId="1043216690" sldId="313"/>
        </pc:sldMkLst>
        <pc:spChg chg="mod">
          <ac:chgData name="Chris Clark" userId="a74476f7-7198-4aab-a03a-765d1d616d68" providerId="ADAL" clId="{EA3EB27B-B8A1-478E-8889-818B18B6BB47}" dt="2022-09-01T16:08:36.673" v="33"/>
          <ac:spMkLst>
            <pc:docMk/>
            <pc:sldMk cId="1043216690" sldId="313"/>
            <ac:spMk id="6" creationId="{00000000-0000-0000-0000-000000000000}"/>
          </ac:spMkLst>
        </pc:spChg>
        <pc:picChg chg="del">
          <ac:chgData name="Chris Clark" userId="a74476f7-7198-4aab-a03a-765d1d616d68" providerId="ADAL" clId="{EA3EB27B-B8A1-478E-8889-818B18B6BB47}" dt="2022-09-01T16:08:37.458" v="34" actId="478"/>
          <ac:picMkLst>
            <pc:docMk/>
            <pc:sldMk cId="1043216690" sldId="313"/>
            <ac:picMk id="3" creationId="{453344B1-9560-4EFD-57AD-6146FC21CB61}"/>
          </ac:picMkLst>
        </pc:picChg>
      </pc:sldChg>
      <pc:sldChg chg="modSp add mod">
        <pc:chgData name="Chris Clark" userId="a74476f7-7198-4aab-a03a-765d1d616d68" providerId="ADAL" clId="{EA3EB27B-B8A1-478E-8889-818B18B6BB47}" dt="2022-09-01T16:08:55.660" v="41" actId="15"/>
        <pc:sldMkLst>
          <pc:docMk/>
          <pc:sldMk cId="2266798126" sldId="314"/>
        </pc:sldMkLst>
        <pc:spChg chg="mod">
          <ac:chgData name="Chris Clark" userId="a74476f7-7198-4aab-a03a-765d1d616d68" providerId="ADAL" clId="{EA3EB27B-B8A1-478E-8889-818B18B6BB47}" dt="2022-09-01T16:08:55.660" v="41" actId="15"/>
          <ac:spMkLst>
            <pc:docMk/>
            <pc:sldMk cId="2266798126" sldId="314"/>
            <ac:spMk id="6" creationId="{00000000-0000-0000-0000-000000000000}"/>
          </ac:spMkLst>
        </pc:spChg>
      </pc:sldChg>
      <pc:sldChg chg="modSp add mod">
        <pc:chgData name="Chris Clark" userId="a74476f7-7198-4aab-a03a-765d1d616d68" providerId="ADAL" clId="{EA3EB27B-B8A1-478E-8889-818B18B6BB47}" dt="2022-09-01T16:09:10.165" v="45"/>
        <pc:sldMkLst>
          <pc:docMk/>
          <pc:sldMk cId="3165280465" sldId="315"/>
        </pc:sldMkLst>
        <pc:spChg chg="mod">
          <ac:chgData name="Chris Clark" userId="a74476f7-7198-4aab-a03a-765d1d616d68" providerId="ADAL" clId="{EA3EB27B-B8A1-478E-8889-818B18B6BB47}" dt="2022-09-01T16:09:10.165" v="45"/>
          <ac:spMkLst>
            <pc:docMk/>
            <pc:sldMk cId="3165280465" sldId="315"/>
            <ac:spMk id="6" creationId="{00000000-0000-0000-0000-000000000000}"/>
          </ac:spMkLst>
        </pc:spChg>
      </pc:sldChg>
      <pc:sldChg chg="addSp modSp add mod">
        <pc:chgData name="Chris Clark" userId="a74476f7-7198-4aab-a03a-765d1d616d68" providerId="ADAL" clId="{EA3EB27B-B8A1-478E-8889-818B18B6BB47}" dt="2022-09-01T16:09:21.668" v="48"/>
        <pc:sldMkLst>
          <pc:docMk/>
          <pc:sldMk cId="3532127573" sldId="316"/>
        </pc:sldMkLst>
        <pc:spChg chg="mod">
          <ac:chgData name="Chris Clark" userId="a74476f7-7198-4aab-a03a-765d1d616d68" providerId="ADAL" clId="{EA3EB27B-B8A1-478E-8889-818B18B6BB47}" dt="2022-09-01T16:09:20.285" v="47" actId="20577"/>
          <ac:spMkLst>
            <pc:docMk/>
            <pc:sldMk cId="3532127573" sldId="316"/>
            <ac:spMk id="6" creationId="{00000000-0000-0000-0000-000000000000}"/>
          </ac:spMkLst>
        </pc:spChg>
        <pc:picChg chg="add mod">
          <ac:chgData name="Chris Clark" userId="a74476f7-7198-4aab-a03a-765d1d616d68" providerId="ADAL" clId="{EA3EB27B-B8A1-478E-8889-818B18B6BB47}" dt="2022-09-01T16:09:21.668" v="48"/>
          <ac:picMkLst>
            <pc:docMk/>
            <pc:sldMk cId="3532127573" sldId="316"/>
            <ac:picMk id="3" creationId="{D73FFE16-88AB-0782-9E27-BBBE37212A16}"/>
          </ac:picMkLst>
        </pc:picChg>
      </pc:sldChg>
      <pc:sldChg chg="addSp modSp add mod ord">
        <pc:chgData name="Chris Clark" userId="a74476f7-7198-4aab-a03a-765d1d616d68" providerId="ADAL" clId="{EA3EB27B-B8A1-478E-8889-818B18B6BB47}" dt="2022-09-01T16:09:53.757" v="68" actId="1035"/>
        <pc:sldMkLst>
          <pc:docMk/>
          <pc:sldMk cId="2575936865" sldId="317"/>
        </pc:sldMkLst>
        <pc:spChg chg="mod">
          <ac:chgData name="Chris Clark" userId="a74476f7-7198-4aab-a03a-765d1d616d68" providerId="ADAL" clId="{EA3EB27B-B8A1-478E-8889-818B18B6BB47}" dt="2022-09-01T16:09:43.281" v="55" actId="12"/>
          <ac:spMkLst>
            <pc:docMk/>
            <pc:sldMk cId="2575936865" sldId="317"/>
            <ac:spMk id="6" creationId="{00000000-0000-0000-0000-000000000000}"/>
          </ac:spMkLst>
        </pc:spChg>
        <pc:graphicFrameChg chg="add mod">
          <ac:chgData name="Chris Clark" userId="a74476f7-7198-4aab-a03a-765d1d616d68" providerId="ADAL" clId="{EA3EB27B-B8A1-478E-8889-818B18B6BB47}" dt="2022-09-01T16:09:53.757" v="68" actId="1035"/>
          <ac:graphicFrameMkLst>
            <pc:docMk/>
            <pc:sldMk cId="2575936865" sldId="317"/>
            <ac:graphicFrameMk id="3" creationId="{BE5640DD-6753-6FEC-74FE-BD4BE279DB3C}"/>
          </ac:graphicFrameMkLst>
        </pc:graphicFrameChg>
      </pc:sldChg>
      <pc:sldChg chg="modSp add mod ord">
        <pc:chgData name="Chris Clark" userId="a74476f7-7198-4aab-a03a-765d1d616d68" providerId="ADAL" clId="{EA3EB27B-B8A1-478E-8889-818B18B6BB47}" dt="2022-09-01T16:10:13.184" v="76" actId="12"/>
        <pc:sldMkLst>
          <pc:docMk/>
          <pc:sldMk cId="3075665544" sldId="318"/>
        </pc:sldMkLst>
        <pc:spChg chg="mod">
          <ac:chgData name="Chris Clark" userId="a74476f7-7198-4aab-a03a-765d1d616d68" providerId="ADAL" clId="{EA3EB27B-B8A1-478E-8889-818B18B6BB47}" dt="2022-09-01T16:10:13.184" v="76" actId="12"/>
          <ac:spMkLst>
            <pc:docMk/>
            <pc:sldMk cId="3075665544" sldId="318"/>
            <ac:spMk id="6" creationId="{00000000-0000-0000-0000-000000000000}"/>
          </ac:spMkLst>
        </pc:spChg>
      </pc:sldChg>
      <pc:sldChg chg="modSp add mod">
        <pc:chgData name="Chris Clark" userId="a74476f7-7198-4aab-a03a-765d1d616d68" providerId="ADAL" clId="{EA3EB27B-B8A1-478E-8889-818B18B6BB47}" dt="2022-09-01T16:10:44.830" v="88" actId="113"/>
        <pc:sldMkLst>
          <pc:docMk/>
          <pc:sldMk cId="3752629500" sldId="319"/>
        </pc:sldMkLst>
        <pc:spChg chg="mod">
          <ac:chgData name="Chris Clark" userId="a74476f7-7198-4aab-a03a-765d1d616d68" providerId="ADAL" clId="{EA3EB27B-B8A1-478E-8889-818B18B6BB47}" dt="2022-09-01T16:10:44.830" v="88" actId="113"/>
          <ac:spMkLst>
            <pc:docMk/>
            <pc:sldMk cId="3752629500" sldId="319"/>
            <ac:spMk id="6" creationId="{00000000-0000-0000-0000-000000000000}"/>
          </ac:spMkLst>
        </pc:spChg>
      </pc:sldChg>
      <pc:sldChg chg="modSp add mod">
        <pc:chgData name="Chris Clark" userId="a74476f7-7198-4aab-a03a-765d1d616d68" providerId="ADAL" clId="{EA3EB27B-B8A1-478E-8889-818B18B6BB47}" dt="2022-09-01T16:11:01.982" v="96" actId="14"/>
        <pc:sldMkLst>
          <pc:docMk/>
          <pc:sldMk cId="3684747213" sldId="320"/>
        </pc:sldMkLst>
        <pc:spChg chg="mod">
          <ac:chgData name="Chris Clark" userId="a74476f7-7198-4aab-a03a-765d1d616d68" providerId="ADAL" clId="{EA3EB27B-B8A1-478E-8889-818B18B6BB47}" dt="2022-09-01T16:11:01.982" v="96" actId="14"/>
          <ac:spMkLst>
            <pc:docMk/>
            <pc:sldMk cId="3684747213" sldId="320"/>
            <ac:spMk id="6" creationId="{00000000-0000-0000-0000-000000000000}"/>
          </ac:spMkLst>
        </pc:spChg>
      </pc:sldChg>
      <pc:sldChg chg="modSp add mod">
        <pc:chgData name="Chris Clark" userId="a74476f7-7198-4aab-a03a-765d1d616d68" providerId="ADAL" clId="{EA3EB27B-B8A1-478E-8889-818B18B6BB47}" dt="2022-09-01T16:11:15.544" v="100"/>
        <pc:sldMkLst>
          <pc:docMk/>
          <pc:sldMk cId="3378992562" sldId="321"/>
        </pc:sldMkLst>
        <pc:spChg chg="mod">
          <ac:chgData name="Chris Clark" userId="a74476f7-7198-4aab-a03a-765d1d616d68" providerId="ADAL" clId="{EA3EB27B-B8A1-478E-8889-818B18B6BB47}" dt="2022-09-01T16:11:15.544" v="100"/>
          <ac:spMkLst>
            <pc:docMk/>
            <pc:sldMk cId="3378992562" sldId="321"/>
            <ac:spMk id="6" creationId="{00000000-0000-0000-0000-000000000000}"/>
          </ac:spMkLst>
        </pc:spChg>
      </pc:sldChg>
      <pc:sldChg chg="modSp add mod">
        <pc:chgData name="Chris Clark" userId="a74476f7-7198-4aab-a03a-765d1d616d68" providerId="ADAL" clId="{EA3EB27B-B8A1-478E-8889-818B18B6BB47}" dt="2022-09-01T16:11:35.783" v="106" actId="14"/>
        <pc:sldMkLst>
          <pc:docMk/>
          <pc:sldMk cId="1522734552" sldId="322"/>
        </pc:sldMkLst>
        <pc:spChg chg="mod">
          <ac:chgData name="Chris Clark" userId="a74476f7-7198-4aab-a03a-765d1d616d68" providerId="ADAL" clId="{EA3EB27B-B8A1-478E-8889-818B18B6BB47}" dt="2022-09-01T16:11:35.783" v="106" actId="14"/>
          <ac:spMkLst>
            <pc:docMk/>
            <pc:sldMk cId="1522734552" sldId="322"/>
            <ac:spMk id="6" creationId="{00000000-0000-0000-0000-000000000000}"/>
          </ac:spMkLst>
        </pc:spChg>
      </pc:sldChg>
      <pc:sldChg chg="modSp add mod">
        <pc:chgData name="Chris Clark" userId="a74476f7-7198-4aab-a03a-765d1d616d68" providerId="ADAL" clId="{EA3EB27B-B8A1-478E-8889-818B18B6BB47}" dt="2022-09-01T16:11:46.907" v="110"/>
        <pc:sldMkLst>
          <pc:docMk/>
          <pc:sldMk cId="911015343" sldId="323"/>
        </pc:sldMkLst>
        <pc:spChg chg="mod">
          <ac:chgData name="Chris Clark" userId="a74476f7-7198-4aab-a03a-765d1d616d68" providerId="ADAL" clId="{EA3EB27B-B8A1-478E-8889-818B18B6BB47}" dt="2022-09-01T16:11:46.907" v="110"/>
          <ac:spMkLst>
            <pc:docMk/>
            <pc:sldMk cId="911015343" sldId="323"/>
            <ac:spMk id="6" creationId="{00000000-0000-0000-0000-000000000000}"/>
          </ac:spMkLst>
        </pc:spChg>
      </pc:sldChg>
      <pc:sldChg chg="modSp add mod">
        <pc:chgData name="Chris Clark" userId="a74476f7-7198-4aab-a03a-765d1d616d68" providerId="ADAL" clId="{EA3EB27B-B8A1-478E-8889-818B18B6BB47}" dt="2022-09-01T16:12:03.334" v="117" actId="14"/>
        <pc:sldMkLst>
          <pc:docMk/>
          <pc:sldMk cId="1772872216" sldId="324"/>
        </pc:sldMkLst>
        <pc:spChg chg="mod">
          <ac:chgData name="Chris Clark" userId="a74476f7-7198-4aab-a03a-765d1d616d68" providerId="ADAL" clId="{EA3EB27B-B8A1-478E-8889-818B18B6BB47}" dt="2022-09-01T16:12:03.334" v="117" actId="14"/>
          <ac:spMkLst>
            <pc:docMk/>
            <pc:sldMk cId="1772872216" sldId="324"/>
            <ac:spMk id="6" creationId="{00000000-0000-0000-0000-000000000000}"/>
          </ac:spMkLst>
        </pc:spChg>
      </pc:sldChg>
      <pc:sldChg chg="addSp modSp add mod">
        <pc:chgData name="Chris Clark" userId="a74476f7-7198-4aab-a03a-765d1d616d68" providerId="ADAL" clId="{EA3EB27B-B8A1-478E-8889-818B18B6BB47}" dt="2022-09-01T16:12:26.428" v="122"/>
        <pc:sldMkLst>
          <pc:docMk/>
          <pc:sldMk cId="194589519" sldId="325"/>
        </pc:sldMkLst>
        <pc:spChg chg="mod">
          <ac:chgData name="Chris Clark" userId="a74476f7-7198-4aab-a03a-765d1d616d68" providerId="ADAL" clId="{EA3EB27B-B8A1-478E-8889-818B18B6BB47}" dt="2022-09-01T16:12:21.560" v="121"/>
          <ac:spMkLst>
            <pc:docMk/>
            <pc:sldMk cId="194589519" sldId="325"/>
            <ac:spMk id="6" creationId="{00000000-0000-0000-0000-000000000000}"/>
          </ac:spMkLst>
        </pc:spChg>
        <pc:picChg chg="add mod">
          <ac:chgData name="Chris Clark" userId="a74476f7-7198-4aab-a03a-765d1d616d68" providerId="ADAL" clId="{EA3EB27B-B8A1-478E-8889-818B18B6BB47}" dt="2022-09-01T16:12:26.428" v="122"/>
          <ac:picMkLst>
            <pc:docMk/>
            <pc:sldMk cId="194589519" sldId="325"/>
            <ac:picMk id="3" creationId="{17094EE1-A928-F776-0EC4-88FEDCF2AA22}"/>
          </ac:picMkLst>
        </pc:picChg>
      </pc:sldChg>
      <pc:sldChg chg="delSp modSp add mod">
        <pc:chgData name="Chris Clark" userId="a74476f7-7198-4aab-a03a-765d1d616d68" providerId="ADAL" clId="{EA3EB27B-B8A1-478E-8889-818B18B6BB47}" dt="2022-09-01T16:12:39.324" v="127" actId="478"/>
        <pc:sldMkLst>
          <pc:docMk/>
          <pc:sldMk cId="3557439845" sldId="326"/>
        </pc:sldMkLst>
        <pc:spChg chg="mod">
          <ac:chgData name="Chris Clark" userId="a74476f7-7198-4aab-a03a-765d1d616d68" providerId="ADAL" clId="{EA3EB27B-B8A1-478E-8889-818B18B6BB47}" dt="2022-09-01T16:12:38.828" v="126"/>
          <ac:spMkLst>
            <pc:docMk/>
            <pc:sldMk cId="3557439845" sldId="326"/>
            <ac:spMk id="6" creationId="{00000000-0000-0000-0000-000000000000}"/>
          </ac:spMkLst>
        </pc:spChg>
        <pc:picChg chg="del">
          <ac:chgData name="Chris Clark" userId="a74476f7-7198-4aab-a03a-765d1d616d68" providerId="ADAL" clId="{EA3EB27B-B8A1-478E-8889-818B18B6BB47}" dt="2022-09-01T16:12:39.324" v="127" actId="478"/>
          <ac:picMkLst>
            <pc:docMk/>
            <pc:sldMk cId="3557439845" sldId="326"/>
            <ac:picMk id="3" creationId="{17094EE1-A928-F776-0EC4-88FEDCF2AA22}"/>
          </ac:picMkLst>
        </pc:picChg>
      </pc:sldChg>
      <pc:sldChg chg="modSp add mod">
        <pc:chgData name="Chris Clark" userId="a74476f7-7198-4aab-a03a-765d1d616d68" providerId="ADAL" clId="{EA3EB27B-B8A1-478E-8889-818B18B6BB47}" dt="2022-09-01T16:12:55.647" v="134" actId="12"/>
        <pc:sldMkLst>
          <pc:docMk/>
          <pc:sldMk cId="657609376" sldId="327"/>
        </pc:sldMkLst>
        <pc:spChg chg="mod">
          <ac:chgData name="Chris Clark" userId="a74476f7-7198-4aab-a03a-765d1d616d68" providerId="ADAL" clId="{EA3EB27B-B8A1-478E-8889-818B18B6BB47}" dt="2022-09-01T16:12:55.647" v="134" actId="12"/>
          <ac:spMkLst>
            <pc:docMk/>
            <pc:sldMk cId="657609376" sldId="327"/>
            <ac:spMk id="6" creationId="{00000000-0000-0000-0000-000000000000}"/>
          </ac:spMkLst>
        </pc:spChg>
      </pc:sldChg>
      <pc:sldMasterChg chg="modSldLayout">
        <pc:chgData name="Chris Clark" userId="a74476f7-7198-4aab-a03a-765d1d616d68" providerId="ADAL" clId="{EA3EB27B-B8A1-478E-8889-818B18B6BB47}" dt="2022-09-01T15:33:05.848" v="4" actId="20577"/>
        <pc:sldMasterMkLst>
          <pc:docMk/>
          <pc:sldMasterMk cId="1452998404" sldId="2147483648"/>
        </pc:sldMasterMkLst>
        <pc:sldLayoutChg chg="modSp mod">
          <pc:chgData name="Chris Clark" userId="a74476f7-7198-4aab-a03a-765d1d616d68" providerId="ADAL" clId="{EA3EB27B-B8A1-478E-8889-818B18B6BB47}" dt="2022-09-01T15:33:05.848" v="4" actId="20577"/>
          <pc:sldLayoutMkLst>
            <pc:docMk/>
            <pc:sldMasterMk cId="1452998404" sldId="2147483648"/>
            <pc:sldLayoutMk cId="3994096928" sldId="2147483649"/>
          </pc:sldLayoutMkLst>
          <pc:spChg chg="mod">
            <ac:chgData name="Chris Clark" userId="a74476f7-7198-4aab-a03a-765d1d616d68" providerId="ADAL" clId="{EA3EB27B-B8A1-478E-8889-818B18B6BB47}" dt="2022-09-01T15:33:05.848" v="4" actId="20577"/>
            <ac:spMkLst>
              <pc:docMk/>
              <pc:sldMasterMk cId="1452998404" sldId="2147483648"/>
              <pc:sldLayoutMk cId="3994096928" sldId="2147483649"/>
              <ac:spMk id="16" creationId="{0A2615D6-1787-4A6B-80AC-C495958AD22C}"/>
            </ac:spMkLst>
          </pc:sp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599DEE-6F79-4F07-B58C-FF918963757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3B1DB342-A6B1-4E60-B8F9-A9C31B732AB9}">
      <dgm:prSet/>
      <dgm:spPr>
        <a:solidFill>
          <a:srgbClr val="F5B0CE"/>
        </a:solidFill>
        <a:ln>
          <a:noFill/>
        </a:ln>
      </dgm:spPr>
      <dgm:t>
        <a:bodyPr/>
        <a:lstStyle/>
        <a:p>
          <a:r>
            <a:rPr lang="en-GB" dirty="0"/>
            <a:t>What are the participant’s fitness weaknesses?</a:t>
          </a:r>
        </a:p>
      </dgm:t>
    </dgm:pt>
    <dgm:pt modelId="{8325F681-C80D-4B77-AC18-101F53A06CEC}" type="parTrans" cxnId="{340BB925-9EDE-4C78-8D58-583E64DE3CC9}">
      <dgm:prSet/>
      <dgm:spPr/>
      <dgm:t>
        <a:bodyPr/>
        <a:lstStyle/>
        <a:p>
          <a:endParaRPr lang="en-GB"/>
        </a:p>
      </dgm:t>
    </dgm:pt>
    <dgm:pt modelId="{0B0E902D-5ED7-47C8-A254-42B5EDF0C458}" type="sibTrans" cxnId="{340BB925-9EDE-4C78-8D58-583E64DE3CC9}">
      <dgm:prSet/>
      <dgm:spPr/>
      <dgm:t>
        <a:bodyPr/>
        <a:lstStyle/>
        <a:p>
          <a:endParaRPr lang="en-GB"/>
        </a:p>
      </dgm:t>
    </dgm:pt>
    <dgm:pt modelId="{D3DB959A-5400-419D-87EA-AAD21ECDC4A0}">
      <dgm:prSet/>
      <dgm:spPr>
        <a:solidFill>
          <a:srgbClr val="FFF47C"/>
        </a:solidFill>
        <a:ln>
          <a:noFill/>
        </a:ln>
      </dgm:spPr>
      <dgm:t>
        <a:bodyPr/>
        <a:lstStyle/>
        <a:p>
          <a:r>
            <a:rPr lang="en-GB" dirty="0">
              <a:solidFill>
                <a:schemeClr val="tx1"/>
              </a:solidFill>
            </a:rPr>
            <a:t>What is the participant’s medical history?</a:t>
          </a:r>
        </a:p>
      </dgm:t>
    </dgm:pt>
    <dgm:pt modelId="{2513CFB7-3FBE-4BF4-8B32-0177C537B900}" type="parTrans" cxnId="{3A7A53CD-2EFC-40A3-B238-BAEF999C196B}">
      <dgm:prSet/>
      <dgm:spPr/>
      <dgm:t>
        <a:bodyPr/>
        <a:lstStyle/>
        <a:p>
          <a:endParaRPr lang="en-GB"/>
        </a:p>
      </dgm:t>
    </dgm:pt>
    <dgm:pt modelId="{417B1293-579D-4288-AAAE-D25592334265}" type="sibTrans" cxnId="{3A7A53CD-2EFC-40A3-B238-BAEF999C196B}">
      <dgm:prSet/>
      <dgm:spPr/>
      <dgm:t>
        <a:bodyPr/>
        <a:lstStyle/>
        <a:p>
          <a:endParaRPr lang="en-GB"/>
        </a:p>
      </dgm:t>
    </dgm:pt>
    <dgm:pt modelId="{31354C51-628D-47FC-AFFD-378A9FFC8B84}">
      <dgm:prSet/>
      <dgm:spPr>
        <a:solidFill>
          <a:srgbClr val="C9DC80"/>
        </a:solidFill>
        <a:ln>
          <a:noFill/>
        </a:ln>
      </dgm:spPr>
      <dgm:t>
        <a:bodyPr/>
        <a:lstStyle/>
        <a:p>
          <a:r>
            <a:rPr lang="en-GB" dirty="0"/>
            <a:t>Does the participant have any current injuries?</a:t>
          </a:r>
        </a:p>
      </dgm:t>
    </dgm:pt>
    <dgm:pt modelId="{5AE2A9D3-EE3B-4A75-80D7-62864C0A60B0}" type="parTrans" cxnId="{16E2CCF7-B5E3-4051-AA4C-66AD7A15910C}">
      <dgm:prSet/>
      <dgm:spPr/>
      <dgm:t>
        <a:bodyPr/>
        <a:lstStyle/>
        <a:p>
          <a:endParaRPr lang="en-GB"/>
        </a:p>
      </dgm:t>
    </dgm:pt>
    <dgm:pt modelId="{5A6EACA5-3235-4076-BE3D-568895878B31}" type="sibTrans" cxnId="{16E2CCF7-B5E3-4051-AA4C-66AD7A15910C}">
      <dgm:prSet/>
      <dgm:spPr/>
      <dgm:t>
        <a:bodyPr/>
        <a:lstStyle/>
        <a:p>
          <a:endParaRPr lang="en-GB"/>
        </a:p>
      </dgm:t>
    </dgm:pt>
    <dgm:pt modelId="{8508043A-B6A6-4676-9B74-DA569C01503F}">
      <dgm:prSet/>
      <dgm:spPr>
        <a:solidFill>
          <a:srgbClr val="9BD8F5"/>
        </a:solidFill>
        <a:ln>
          <a:noFill/>
        </a:ln>
      </dgm:spPr>
      <dgm:t>
        <a:bodyPr/>
        <a:lstStyle/>
        <a:p>
          <a:r>
            <a:rPr lang="en-GB" dirty="0"/>
            <a:t>What are the aims of the programme?</a:t>
          </a:r>
        </a:p>
      </dgm:t>
    </dgm:pt>
    <dgm:pt modelId="{DCB0193B-CDDF-4487-B699-949DB9B4DEFA}" type="parTrans" cxnId="{B1E1204E-07EE-4193-A0E6-C995C7E59FBC}">
      <dgm:prSet/>
      <dgm:spPr/>
      <dgm:t>
        <a:bodyPr/>
        <a:lstStyle/>
        <a:p>
          <a:endParaRPr lang="en-GB"/>
        </a:p>
      </dgm:t>
    </dgm:pt>
    <dgm:pt modelId="{56FDABF9-4CA1-4439-B311-26AA0BB8FAB8}" type="sibTrans" cxnId="{B1E1204E-07EE-4193-A0E6-C995C7E59FBC}">
      <dgm:prSet/>
      <dgm:spPr/>
      <dgm:t>
        <a:bodyPr/>
        <a:lstStyle/>
        <a:p>
          <a:endParaRPr lang="en-GB"/>
        </a:p>
      </dgm:t>
    </dgm:pt>
    <dgm:pt modelId="{2D21F4C3-AB0E-4CB6-8AD7-18801475795A}">
      <dgm:prSet/>
      <dgm:spPr>
        <a:solidFill>
          <a:srgbClr val="FABB6F"/>
        </a:solidFill>
        <a:ln>
          <a:noFill/>
        </a:ln>
      </dgm:spPr>
      <dgm:t>
        <a:bodyPr/>
        <a:lstStyle/>
        <a:p>
          <a:r>
            <a:rPr lang="en-GB" dirty="0"/>
            <a:t>What type of training should be used?</a:t>
          </a:r>
        </a:p>
      </dgm:t>
    </dgm:pt>
    <dgm:pt modelId="{EE9982B6-27CE-43A9-9C4A-CFE311AF605E}" type="parTrans" cxnId="{C6D8197C-5838-4D23-85F7-6F2ECDB934CC}">
      <dgm:prSet/>
      <dgm:spPr/>
      <dgm:t>
        <a:bodyPr/>
        <a:lstStyle/>
        <a:p>
          <a:endParaRPr lang="en-GB"/>
        </a:p>
      </dgm:t>
    </dgm:pt>
    <dgm:pt modelId="{F21DEDCE-C60E-4C70-BBC0-2268CAE56F60}" type="sibTrans" cxnId="{C6D8197C-5838-4D23-85F7-6F2ECDB934CC}">
      <dgm:prSet/>
      <dgm:spPr/>
      <dgm:t>
        <a:bodyPr/>
        <a:lstStyle/>
        <a:p>
          <a:endParaRPr lang="en-GB"/>
        </a:p>
      </dgm:t>
    </dgm:pt>
    <dgm:pt modelId="{D301CEF4-9309-44F9-B03F-89D53F29D798}">
      <dgm:prSet/>
      <dgm:spPr>
        <a:solidFill>
          <a:srgbClr val="F5B0CE"/>
        </a:solidFill>
        <a:ln>
          <a:noFill/>
        </a:ln>
      </dgm:spPr>
      <dgm:t>
        <a:bodyPr/>
        <a:lstStyle/>
        <a:p>
          <a:r>
            <a:rPr lang="en-GB" dirty="0"/>
            <a:t>What goals does the participant hope to achieve?</a:t>
          </a:r>
        </a:p>
      </dgm:t>
    </dgm:pt>
    <dgm:pt modelId="{C70D9A2A-998D-4D7D-84BA-231556562ABB}" type="parTrans" cxnId="{EDC2AF81-604C-4E9A-A942-441912BEA939}">
      <dgm:prSet/>
      <dgm:spPr/>
      <dgm:t>
        <a:bodyPr/>
        <a:lstStyle/>
        <a:p>
          <a:endParaRPr lang="en-GB"/>
        </a:p>
      </dgm:t>
    </dgm:pt>
    <dgm:pt modelId="{32186B90-4D4C-41FF-8024-1E7896CECE1F}" type="sibTrans" cxnId="{EDC2AF81-604C-4E9A-A942-441912BEA939}">
      <dgm:prSet/>
      <dgm:spPr/>
      <dgm:t>
        <a:bodyPr/>
        <a:lstStyle/>
        <a:p>
          <a:endParaRPr lang="en-GB"/>
        </a:p>
      </dgm:t>
    </dgm:pt>
    <dgm:pt modelId="{2A3E6B0C-3541-4439-BEC5-71B105B33D3A}" type="pres">
      <dgm:prSet presAssocID="{07599DEE-6F79-4F07-B58C-FF9189637579}" presName="linear" presStyleCnt="0">
        <dgm:presLayoutVars>
          <dgm:animLvl val="lvl"/>
          <dgm:resizeHandles val="exact"/>
        </dgm:presLayoutVars>
      </dgm:prSet>
      <dgm:spPr/>
    </dgm:pt>
    <dgm:pt modelId="{BB83705B-D172-4033-B63C-B7F820FFC1AD}" type="pres">
      <dgm:prSet presAssocID="{3B1DB342-A6B1-4E60-B8F9-A9C31B732AB9}" presName="parentText" presStyleLbl="node1" presStyleIdx="0" presStyleCnt="6">
        <dgm:presLayoutVars>
          <dgm:chMax val="0"/>
          <dgm:bulletEnabled val="1"/>
        </dgm:presLayoutVars>
      </dgm:prSet>
      <dgm:spPr>
        <a:prstGeom prst="rect">
          <a:avLst/>
        </a:prstGeom>
      </dgm:spPr>
    </dgm:pt>
    <dgm:pt modelId="{3FE53CC5-2B06-4E2C-9B37-123071DC4CF3}" type="pres">
      <dgm:prSet presAssocID="{0B0E902D-5ED7-47C8-A254-42B5EDF0C458}" presName="spacer" presStyleCnt="0"/>
      <dgm:spPr/>
    </dgm:pt>
    <dgm:pt modelId="{BB598612-1337-470D-8F7B-36609974AC0C}" type="pres">
      <dgm:prSet presAssocID="{D3DB959A-5400-419D-87EA-AAD21ECDC4A0}" presName="parentText" presStyleLbl="node1" presStyleIdx="1" presStyleCnt="6">
        <dgm:presLayoutVars>
          <dgm:chMax val="0"/>
          <dgm:bulletEnabled val="1"/>
        </dgm:presLayoutVars>
      </dgm:prSet>
      <dgm:spPr>
        <a:prstGeom prst="rect">
          <a:avLst/>
        </a:prstGeom>
      </dgm:spPr>
    </dgm:pt>
    <dgm:pt modelId="{F954F94A-CE98-4D3B-90A8-AB1227A26265}" type="pres">
      <dgm:prSet presAssocID="{417B1293-579D-4288-AAAE-D25592334265}" presName="spacer" presStyleCnt="0"/>
      <dgm:spPr/>
    </dgm:pt>
    <dgm:pt modelId="{330E934B-16A2-49CC-B858-EA3237A61032}" type="pres">
      <dgm:prSet presAssocID="{31354C51-628D-47FC-AFFD-378A9FFC8B84}" presName="parentText" presStyleLbl="node1" presStyleIdx="2" presStyleCnt="6">
        <dgm:presLayoutVars>
          <dgm:chMax val="0"/>
          <dgm:bulletEnabled val="1"/>
        </dgm:presLayoutVars>
      </dgm:prSet>
      <dgm:spPr>
        <a:prstGeom prst="rect">
          <a:avLst/>
        </a:prstGeom>
      </dgm:spPr>
    </dgm:pt>
    <dgm:pt modelId="{5E44A39C-3B9A-47F2-9CED-08060AC1AE19}" type="pres">
      <dgm:prSet presAssocID="{5A6EACA5-3235-4076-BE3D-568895878B31}" presName="spacer" presStyleCnt="0"/>
      <dgm:spPr/>
    </dgm:pt>
    <dgm:pt modelId="{DFC9DF2C-5964-4484-BAA2-4BDB77F8E217}" type="pres">
      <dgm:prSet presAssocID="{8508043A-B6A6-4676-9B74-DA569C01503F}" presName="parentText" presStyleLbl="node1" presStyleIdx="3" presStyleCnt="6">
        <dgm:presLayoutVars>
          <dgm:chMax val="0"/>
          <dgm:bulletEnabled val="1"/>
        </dgm:presLayoutVars>
      </dgm:prSet>
      <dgm:spPr>
        <a:prstGeom prst="rect">
          <a:avLst/>
        </a:prstGeom>
      </dgm:spPr>
    </dgm:pt>
    <dgm:pt modelId="{3EE61E48-0F63-48DF-A5B5-EFF27B2C4B64}" type="pres">
      <dgm:prSet presAssocID="{56FDABF9-4CA1-4439-B311-26AA0BB8FAB8}" presName="spacer" presStyleCnt="0"/>
      <dgm:spPr/>
    </dgm:pt>
    <dgm:pt modelId="{44F0891C-C09E-47E4-BFCF-E025217C5462}" type="pres">
      <dgm:prSet presAssocID="{2D21F4C3-AB0E-4CB6-8AD7-18801475795A}" presName="parentText" presStyleLbl="node1" presStyleIdx="4" presStyleCnt="6">
        <dgm:presLayoutVars>
          <dgm:chMax val="0"/>
          <dgm:bulletEnabled val="1"/>
        </dgm:presLayoutVars>
      </dgm:prSet>
      <dgm:spPr>
        <a:prstGeom prst="rect">
          <a:avLst/>
        </a:prstGeom>
      </dgm:spPr>
    </dgm:pt>
    <dgm:pt modelId="{680A9A3C-21E9-4698-85CE-37C8579A76F8}" type="pres">
      <dgm:prSet presAssocID="{F21DEDCE-C60E-4C70-BBC0-2268CAE56F60}" presName="spacer" presStyleCnt="0"/>
      <dgm:spPr/>
    </dgm:pt>
    <dgm:pt modelId="{20A64020-1AC3-4F29-99C5-FF22E1E22513}" type="pres">
      <dgm:prSet presAssocID="{D301CEF4-9309-44F9-B03F-89D53F29D798}" presName="parentText" presStyleLbl="node1" presStyleIdx="5" presStyleCnt="6">
        <dgm:presLayoutVars>
          <dgm:chMax val="0"/>
          <dgm:bulletEnabled val="1"/>
        </dgm:presLayoutVars>
      </dgm:prSet>
      <dgm:spPr>
        <a:prstGeom prst="rect">
          <a:avLst/>
        </a:prstGeom>
      </dgm:spPr>
    </dgm:pt>
  </dgm:ptLst>
  <dgm:cxnLst>
    <dgm:cxn modelId="{D5E18117-9B95-46EE-B12D-A5F19567B54A}" type="presOf" srcId="{31354C51-628D-47FC-AFFD-378A9FFC8B84}" destId="{330E934B-16A2-49CC-B858-EA3237A61032}" srcOrd="0" destOrd="0" presId="urn:microsoft.com/office/officeart/2005/8/layout/vList2"/>
    <dgm:cxn modelId="{CC0AE421-41FD-4EB5-A33C-24A1D9E04432}" type="presOf" srcId="{07599DEE-6F79-4F07-B58C-FF9189637579}" destId="{2A3E6B0C-3541-4439-BEC5-71B105B33D3A}" srcOrd="0" destOrd="0" presId="urn:microsoft.com/office/officeart/2005/8/layout/vList2"/>
    <dgm:cxn modelId="{340BB925-9EDE-4C78-8D58-583E64DE3CC9}" srcId="{07599DEE-6F79-4F07-B58C-FF9189637579}" destId="{3B1DB342-A6B1-4E60-B8F9-A9C31B732AB9}" srcOrd="0" destOrd="0" parTransId="{8325F681-C80D-4B77-AC18-101F53A06CEC}" sibTransId="{0B0E902D-5ED7-47C8-A254-42B5EDF0C458}"/>
    <dgm:cxn modelId="{BEA5F767-9BD4-4F7B-B7BD-15E0A2F5EF3C}" type="presOf" srcId="{8508043A-B6A6-4676-9B74-DA569C01503F}" destId="{DFC9DF2C-5964-4484-BAA2-4BDB77F8E217}" srcOrd="0" destOrd="0" presId="urn:microsoft.com/office/officeart/2005/8/layout/vList2"/>
    <dgm:cxn modelId="{DA3B324A-4F44-490D-85C7-88DAD22B2BFE}" type="presOf" srcId="{3B1DB342-A6B1-4E60-B8F9-A9C31B732AB9}" destId="{BB83705B-D172-4033-B63C-B7F820FFC1AD}" srcOrd="0" destOrd="0" presId="urn:microsoft.com/office/officeart/2005/8/layout/vList2"/>
    <dgm:cxn modelId="{B1E1204E-07EE-4193-A0E6-C995C7E59FBC}" srcId="{07599DEE-6F79-4F07-B58C-FF9189637579}" destId="{8508043A-B6A6-4676-9B74-DA569C01503F}" srcOrd="3" destOrd="0" parTransId="{DCB0193B-CDDF-4487-B699-949DB9B4DEFA}" sibTransId="{56FDABF9-4CA1-4439-B311-26AA0BB8FAB8}"/>
    <dgm:cxn modelId="{C6D8197C-5838-4D23-85F7-6F2ECDB934CC}" srcId="{07599DEE-6F79-4F07-B58C-FF9189637579}" destId="{2D21F4C3-AB0E-4CB6-8AD7-18801475795A}" srcOrd="4" destOrd="0" parTransId="{EE9982B6-27CE-43A9-9C4A-CFE311AF605E}" sibTransId="{F21DEDCE-C60E-4C70-BBC0-2268CAE56F60}"/>
    <dgm:cxn modelId="{EDC2AF81-604C-4E9A-A942-441912BEA939}" srcId="{07599DEE-6F79-4F07-B58C-FF9189637579}" destId="{D301CEF4-9309-44F9-B03F-89D53F29D798}" srcOrd="5" destOrd="0" parTransId="{C70D9A2A-998D-4D7D-84BA-231556562ABB}" sibTransId="{32186B90-4D4C-41FF-8024-1E7896CECE1F}"/>
    <dgm:cxn modelId="{DA042293-B802-488C-A717-1B9EA814F894}" type="presOf" srcId="{D3DB959A-5400-419D-87EA-AAD21ECDC4A0}" destId="{BB598612-1337-470D-8F7B-36609974AC0C}" srcOrd="0" destOrd="0" presId="urn:microsoft.com/office/officeart/2005/8/layout/vList2"/>
    <dgm:cxn modelId="{4DC5A69F-B2D3-4D21-8D30-13D3714A9FC5}" type="presOf" srcId="{2D21F4C3-AB0E-4CB6-8AD7-18801475795A}" destId="{44F0891C-C09E-47E4-BFCF-E025217C5462}" srcOrd="0" destOrd="0" presId="urn:microsoft.com/office/officeart/2005/8/layout/vList2"/>
    <dgm:cxn modelId="{A12BF5C2-625E-46B3-AC24-3066A8C035FA}" type="presOf" srcId="{D301CEF4-9309-44F9-B03F-89D53F29D798}" destId="{20A64020-1AC3-4F29-99C5-FF22E1E22513}" srcOrd="0" destOrd="0" presId="urn:microsoft.com/office/officeart/2005/8/layout/vList2"/>
    <dgm:cxn modelId="{3A7A53CD-2EFC-40A3-B238-BAEF999C196B}" srcId="{07599DEE-6F79-4F07-B58C-FF9189637579}" destId="{D3DB959A-5400-419D-87EA-AAD21ECDC4A0}" srcOrd="1" destOrd="0" parTransId="{2513CFB7-3FBE-4BF4-8B32-0177C537B900}" sibTransId="{417B1293-579D-4288-AAAE-D25592334265}"/>
    <dgm:cxn modelId="{16E2CCF7-B5E3-4051-AA4C-66AD7A15910C}" srcId="{07599DEE-6F79-4F07-B58C-FF9189637579}" destId="{31354C51-628D-47FC-AFFD-378A9FFC8B84}" srcOrd="2" destOrd="0" parTransId="{5AE2A9D3-EE3B-4A75-80D7-62864C0A60B0}" sibTransId="{5A6EACA5-3235-4076-BE3D-568895878B31}"/>
    <dgm:cxn modelId="{9D909EEA-1DCB-4A58-AB0F-5E6151B5F57C}" type="presParOf" srcId="{2A3E6B0C-3541-4439-BEC5-71B105B33D3A}" destId="{BB83705B-D172-4033-B63C-B7F820FFC1AD}" srcOrd="0" destOrd="0" presId="urn:microsoft.com/office/officeart/2005/8/layout/vList2"/>
    <dgm:cxn modelId="{071B2BF0-9C4A-4389-B0E0-B2793BDEBD6E}" type="presParOf" srcId="{2A3E6B0C-3541-4439-BEC5-71B105B33D3A}" destId="{3FE53CC5-2B06-4E2C-9B37-123071DC4CF3}" srcOrd="1" destOrd="0" presId="urn:microsoft.com/office/officeart/2005/8/layout/vList2"/>
    <dgm:cxn modelId="{5FC44A9C-6EA7-44EE-8572-6F1926B16E21}" type="presParOf" srcId="{2A3E6B0C-3541-4439-BEC5-71B105B33D3A}" destId="{BB598612-1337-470D-8F7B-36609974AC0C}" srcOrd="2" destOrd="0" presId="urn:microsoft.com/office/officeart/2005/8/layout/vList2"/>
    <dgm:cxn modelId="{F02A862F-076B-4F1E-9AD6-174530194B4B}" type="presParOf" srcId="{2A3E6B0C-3541-4439-BEC5-71B105B33D3A}" destId="{F954F94A-CE98-4D3B-90A8-AB1227A26265}" srcOrd="3" destOrd="0" presId="urn:microsoft.com/office/officeart/2005/8/layout/vList2"/>
    <dgm:cxn modelId="{B0B4145C-AC1E-411C-9880-CB2F39EC923C}" type="presParOf" srcId="{2A3E6B0C-3541-4439-BEC5-71B105B33D3A}" destId="{330E934B-16A2-49CC-B858-EA3237A61032}" srcOrd="4" destOrd="0" presId="urn:microsoft.com/office/officeart/2005/8/layout/vList2"/>
    <dgm:cxn modelId="{D10729E5-9C3B-4ADC-AA39-04D34F09AD3D}" type="presParOf" srcId="{2A3E6B0C-3541-4439-BEC5-71B105B33D3A}" destId="{5E44A39C-3B9A-47F2-9CED-08060AC1AE19}" srcOrd="5" destOrd="0" presId="urn:microsoft.com/office/officeart/2005/8/layout/vList2"/>
    <dgm:cxn modelId="{54A7AC3D-846F-4EE2-B87E-146D1C035FA8}" type="presParOf" srcId="{2A3E6B0C-3541-4439-BEC5-71B105B33D3A}" destId="{DFC9DF2C-5964-4484-BAA2-4BDB77F8E217}" srcOrd="6" destOrd="0" presId="urn:microsoft.com/office/officeart/2005/8/layout/vList2"/>
    <dgm:cxn modelId="{BDFF32B5-F252-4FA0-B14C-146F214DFFF6}" type="presParOf" srcId="{2A3E6B0C-3541-4439-BEC5-71B105B33D3A}" destId="{3EE61E48-0F63-48DF-A5B5-EFF27B2C4B64}" srcOrd="7" destOrd="0" presId="urn:microsoft.com/office/officeart/2005/8/layout/vList2"/>
    <dgm:cxn modelId="{6183C806-548F-4AE9-BCBD-BF96F1333D9B}" type="presParOf" srcId="{2A3E6B0C-3541-4439-BEC5-71B105B33D3A}" destId="{44F0891C-C09E-47E4-BFCF-E025217C5462}" srcOrd="8" destOrd="0" presId="urn:microsoft.com/office/officeart/2005/8/layout/vList2"/>
    <dgm:cxn modelId="{F2445921-04ED-44B5-8196-444C20A223E5}" type="presParOf" srcId="{2A3E6B0C-3541-4439-BEC5-71B105B33D3A}" destId="{680A9A3C-21E9-4698-85CE-37C8579A76F8}" srcOrd="9" destOrd="0" presId="urn:microsoft.com/office/officeart/2005/8/layout/vList2"/>
    <dgm:cxn modelId="{698467B6-5A7D-47B4-9CEC-AF1941FE2A34}" type="presParOf" srcId="{2A3E6B0C-3541-4439-BEC5-71B105B33D3A}" destId="{20A64020-1AC3-4F29-99C5-FF22E1E22513}"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7F12B0C-7D87-4E37-9B26-C655D3F41FA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2E196EB7-EAB9-49F5-B6EF-B37A81543824}">
      <dgm:prSet/>
      <dgm:spPr>
        <a:solidFill>
          <a:srgbClr val="F5B0CE"/>
        </a:solidFill>
        <a:ln>
          <a:noFill/>
        </a:ln>
      </dgm:spPr>
      <dgm:t>
        <a:bodyPr/>
        <a:lstStyle/>
        <a:p>
          <a:r>
            <a:rPr lang="en-GB"/>
            <a:t>Organise the use of facilities so that training can take place.</a:t>
          </a:r>
        </a:p>
      </dgm:t>
    </dgm:pt>
    <dgm:pt modelId="{BF6D3674-AF4B-4398-BB1A-28D0E32EAE3B}" type="parTrans" cxnId="{45739C9C-45DB-4710-BA77-3F01559D3E90}">
      <dgm:prSet/>
      <dgm:spPr/>
      <dgm:t>
        <a:bodyPr/>
        <a:lstStyle/>
        <a:p>
          <a:endParaRPr lang="en-GB"/>
        </a:p>
      </dgm:t>
    </dgm:pt>
    <dgm:pt modelId="{9A40673D-5C29-4FBF-9870-51CE97EFB834}" type="sibTrans" cxnId="{45739C9C-45DB-4710-BA77-3F01559D3E90}">
      <dgm:prSet/>
      <dgm:spPr/>
      <dgm:t>
        <a:bodyPr/>
        <a:lstStyle/>
        <a:p>
          <a:endParaRPr lang="en-GB"/>
        </a:p>
      </dgm:t>
    </dgm:pt>
    <dgm:pt modelId="{41B20DF2-5501-46EC-AF19-AA973F651A69}">
      <dgm:prSet/>
      <dgm:spPr>
        <a:solidFill>
          <a:srgbClr val="C9DC80"/>
        </a:solidFill>
        <a:ln>
          <a:noFill/>
        </a:ln>
      </dgm:spPr>
      <dgm:t>
        <a:bodyPr/>
        <a:lstStyle/>
        <a:p>
          <a:r>
            <a:rPr lang="en-GB" dirty="0"/>
            <a:t>Organise equipment in advance of training, for example, ensure there are appropriate weights to lift, hurdles to jump over for plyometrics, check that the stopwatch is working correctly.</a:t>
          </a:r>
        </a:p>
      </dgm:t>
    </dgm:pt>
    <dgm:pt modelId="{E43C149B-1827-4573-BE62-5017E70B0AD6}" type="parTrans" cxnId="{92B59F5E-E9C1-4CA5-8F2B-E38D42BBD65B}">
      <dgm:prSet/>
      <dgm:spPr/>
      <dgm:t>
        <a:bodyPr/>
        <a:lstStyle/>
        <a:p>
          <a:endParaRPr lang="en-GB"/>
        </a:p>
      </dgm:t>
    </dgm:pt>
    <dgm:pt modelId="{EF20FADF-7104-423C-B9D5-E254D952DD94}" type="sibTrans" cxnId="{92B59F5E-E9C1-4CA5-8F2B-E38D42BBD65B}">
      <dgm:prSet/>
      <dgm:spPr/>
      <dgm:t>
        <a:bodyPr/>
        <a:lstStyle/>
        <a:p>
          <a:endParaRPr lang="en-GB"/>
        </a:p>
      </dgm:t>
    </dgm:pt>
    <dgm:pt modelId="{9CCAC16B-FF77-4F0F-B0C5-A7FEB2924A38}">
      <dgm:prSet/>
      <dgm:spPr>
        <a:solidFill>
          <a:srgbClr val="FABB6F"/>
        </a:solidFill>
        <a:ln>
          <a:noFill/>
        </a:ln>
      </dgm:spPr>
      <dgm:t>
        <a:bodyPr/>
        <a:lstStyle/>
        <a:p>
          <a:r>
            <a:rPr lang="en-GB" dirty="0"/>
            <a:t>The equipment chosen should allow for some variation in training to prevent boredom from occurring. </a:t>
          </a:r>
        </a:p>
      </dgm:t>
    </dgm:pt>
    <dgm:pt modelId="{8B1102F7-3938-4E20-9981-D236CF5F2D5D}" type="parTrans" cxnId="{6EFCA6C5-BFCC-428D-BE5C-8B1D4D3267F7}">
      <dgm:prSet/>
      <dgm:spPr/>
      <dgm:t>
        <a:bodyPr/>
        <a:lstStyle/>
        <a:p>
          <a:endParaRPr lang="en-GB"/>
        </a:p>
      </dgm:t>
    </dgm:pt>
    <dgm:pt modelId="{D13BDC22-F631-423E-8BE6-1C9F2B4954A3}" type="sibTrans" cxnId="{6EFCA6C5-BFCC-428D-BE5C-8B1D4D3267F7}">
      <dgm:prSet/>
      <dgm:spPr/>
      <dgm:t>
        <a:bodyPr/>
        <a:lstStyle/>
        <a:p>
          <a:endParaRPr lang="en-GB"/>
        </a:p>
      </dgm:t>
    </dgm:pt>
    <dgm:pt modelId="{5B94ECEF-4718-4B48-81C5-7DF62F974CC4}" type="pres">
      <dgm:prSet presAssocID="{97F12B0C-7D87-4E37-9B26-C655D3F41FA3}" presName="linear" presStyleCnt="0">
        <dgm:presLayoutVars>
          <dgm:animLvl val="lvl"/>
          <dgm:resizeHandles val="exact"/>
        </dgm:presLayoutVars>
      </dgm:prSet>
      <dgm:spPr/>
    </dgm:pt>
    <dgm:pt modelId="{447C51E0-7079-4508-B074-AEB332553582}" type="pres">
      <dgm:prSet presAssocID="{2E196EB7-EAB9-49F5-B6EF-B37A81543824}" presName="parentText" presStyleLbl="node1" presStyleIdx="0" presStyleCnt="3">
        <dgm:presLayoutVars>
          <dgm:chMax val="0"/>
          <dgm:bulletEnabled val="1"/>
        </dgm:presLayoutVars>
      </dgm:prSet>
      <dgm:spPr>
        <a:prstGeom prst="round1Rect">
          <a:avLst/>
        </a:prstGeom>
      </dgm:spPr>
    </dgm:pt>
    <dgm:pt modelId="{09AFE01A-F69A-462E-9909-6DE9EE5FFD79}" type="pres">
      <dgm:prSet presAssocID="{9A40673D-5C29-4FBF-9870-51CE97EFB834}" presName="spacer" presStyleCnt="0"/>
      <dgm:spPr/>
    </dgm:pt>
    <dgm:pt modelId="{E8AAA914-17DE-40C6-9465-75949B277FA2}" type="pres">
      <dgm:prSet presAssocID="{41B20DF2-5501-46EC-AF19-AA973F651A69}" presName="parentText" presStyleLbl="node1" presStyleIdx="1" presStyleCnt="3">
        <dgm:presLayoutVars>
          <dgm:chMax val="0"/>
          <dgm:bulletEnabled val="1"/>
        </dgm:presLayoutVars>
      </dgm:prSet>
      <dgm:spPr>
        <a:prstGeom prst="round1Rect">
          <a:avLst/>
        </a:prstGeom>
      </dgm:spPr>
    </dgm:pt>
    <dgm:pt modelId="{0EB395F3-2AC6-44B1-9096-5152115E4868}" type="pres">
      <dgm:prSet presAssocID="{EF20FADF-7104-423C-B9D5-E254D952DD94}" presName="spacer" presStyleCnt="0"/>
      <dgm:spPr/>
    </dgm:pt>
    <dgm:pt modelId="{E12A18F9-5E84-4879-A9E7-16B4CCFD9EDB}" type="pres">
      <dgm:prSet presAssocID="{9CCAC16B-FF77-4F0F-B0C5-A7FEB2924A38}" presName="parentText" presStyleLbl="node1" presStyleIdx="2" presStyleCnt="3">
        <dgm:presLayoutVars>
          <dgm:chMax val="0"/>
          <dgm:bulletEnabled val="1"/>
        </dgm:presLayoutVars>
      </dgm:prSet>
      <dgm:spPr>
        <a:prstGeom prst="round1Rect">
          <a:avLst/>
        </a:prstGeom>
      </dgm:spPr>
    </dgm:pt>
  </dgm:ptLst>
  <dgm:cxnLst>
    <dgm:cxn modelId="{2B6F8109-ADA2-444A-A2C7-7B819FA913FA}" type="presOf" srcId="{9CCAC16B-FF77-4F0F-B0C5-A7FEB2924A38}" destId="{E12A18F9-5E84-4879-A9E7-16B4CCFD9EDB}" srcOrd="0" destOrd="0" presId="urn:microsoft.com/office/officeart/2005/8/layout/vList2"/>
    <dgm:cxn modelId="{92B59F5E-E9C1-4CA5-8F2B-E38D42BBD65B}" srcId="{97F12B0C-7D87-4E37-9B26-C655D3F41FA3}" destId="{41B20DF2-5501-46EC-AF19-AA973F651A69}" srcOrd="1" destOrd="0" parTransId="{E43C149B-1827-4573-BE62-5017E70B0AD6}" sibTransId="{EF20FADF-7104-423C-B9D5-E254D952DD94}"/>
    <dgm:cxn modelId="{45739C9C-45DB-4710-BA77-3F01559D3E90}" srcId="{97F12B0C-7D87-4E37-9B26-C655D3F41FA3}" destId="{2E196EB7-EAB9-49F5-B6EF-B37A81543824}" srcOrd="0" destOrd="0" parTransId="{BF6D3674-AF4B-4398-BB1A-28D0E32EAE3B}" sibTransId="{9A40673D-5C29-4FBF-9870-51CE97EFB834}"/>
    <dgm:cxn modelId="{7D37949E-BCC7-41A1-B7C0-CD3BABE898EE}" type="presOf" srcId="{41B20DF2-5501-46EC-AF19-AA973F651A69}" destId="{E8AAA914-17DE-40C6-9465-75949B277FA2}" srcOrd="0" destOrd="0" presId="urn:microsoft.com/office/officeart/2005/8/layout/vList2"/>
    <dgm:cxn modelId="{6EFCA6C5-BFCC-428D-BE5C-8B1D4D3267F7}" srcId="{97F12B0C-7D87-4E37-9B26-C655D3F41FA3}" destId="{9CCAC16B-FF77-4F0F-B0C5-A7FEB2924A38}" srcOrd="2" destOrd="0" parTransId="{8B1102F7-3938-4E20-9981-D236CF5F2D5D}" sibTransId="{D13BDC22-F631-423E-8BE6-1C9F2B4954A3}"/>
    <dgm:cxn modelId="{4141E4F2-8DBA-49B4-85A4-29C368C7F9C4}" type="presOf" srcId="{97F12B0C-7D87-4E37-9B26-C655D3F41FA3}" destId="{5B94ECEF-4718-4B48-81C5-7DF62F974CC4}" srcOrd="0" destOrd="0" presId="urn:microsoft.com/office/officeart/2005/8/layout/vList2"/>
    <dgm:cxn modelId="{9E6129F6-8889-4357-8985-256CAF9CAC7E}" type="presOf" srcId="{2E196EB7-EAB9-49F5-B6EF-B37A81543824}" destId="{447C51E0-7079-4508-B074-AEB332553582}" srcOrd="0" destOrd="0" presId="urn:microsoft.com/office/officeart/2005/8/layout/vList2"/>
    <dgm:cxn modelId="{FEC541DB-73E9-47C7-8838-E5D16EE799B8}" type="presParOf" srcId="{5B94ECEF-4718-4B48-81C5-7DF62F974CC4}" destId="{447C51E0-7079-4508-B074-AEB332553582}" srcOrd="0" destOrd="0" presId="urn:microsoft.com/office/officeart/2005/8/layout/vList2"/>
    <dgm:cxn modelId="{D011A7C2-4F31-40F1-9A83-DF6BD153C00A}" type="presParOf" srcId="{5B94ECEF-4718-4B48-81C5-7DF62F974CC4}" destId="{09AFE01A-F69A-462E-9909-6DE9EE5FFD79}" srcOrd="1" destOrd="0" presId="urn:microsoft.com/office/officeart/2005/8/layout/vList2"/>
    <dgm:cxn modelId="{D19984F3-717B-4FC6-BE82-F30CEA712E34}" type="presParOf" srcId="{5B94ECEF-4718-4B48-81C5-7DF62F974CC4}" destId="{E8AAA914-17DE-40C6-9465-75949B277FA2}" srcOrd="2" destOrd="0" presId="urn:microsoft.com/office/officeart/2005/8/layout/vList2"/>
    <dgm:cxn modelId="{BA775678-35BA-411D-9202-3B60AE4A0234}" type="presParOf" srcId="{5B94ECEF-4718-4B48-81C5-7DF62F974CC4}" destId="{0EB395F3-2AC6-44B1-9096-5152115E4868}" srcOrd="3" destOrd="0" presId="urn:microsoft.com/office/officeart/2005/8/layout/vList2"/>
    <dgm:cxn modelId="{6D855C40-338E-4BBC-935A-1EBA6B7B49ED}" type="presParOf" srcId="{5B94ECEF-4718-4B48-81C5-7DF62F974CC4}" destId="{E12A18F9-5E84-4879-A9E7-16B4CCFD9ED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10A7FDC-52E3-4845-925C-E4BDEAAAE1A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0DCC8606-61D5-471B-82CE-0885F4C9948C}">
      <dgm:prSet/>
      <dgm:spPr>
        <a:solidFill>
          <a:srgbClr val="9BD8F5"/>
        </a:solidFill>
        <a:ln>
          <a:noFill/>
        </a:ln>
      </dgm:spPr>
      <dgm:t>
        <a:bodyPr/>
        <a:lstStyle/>
        <a:p>
          <a:r>
            <a:rPr lang="en-GB" dirty="0"/>
            <a:t>Some equipment may need to be set up in advance of the session starting, for example, any equipment needed for a circuit being placed at the point that the station will take place. </a:t>
          </a:r>
        </a:p>
      </dgm:t>
    </dgm:pt>
    <dgm:pt modelId="{DED5534B-11D8-4C8B-A47C-EB152B361040}" type="parTrans" cxnId="{358F509A-E0B9-4619-9CC4-EB0781DA0237}">
      <dgm:prSet/>
      <dgm:spPr/>
      <dgm:t>
        <a:bodyPr/>
        <a:lstStyle/>
        <a:p>
          <a:endParaRPr lang="en-GB"/>
        </a:p>
      </dgm:t>
    </dgm:pt>
    <dgm:pt modelId="{F70DA931-679C-426A-9E07-65AF19654736}" type="sibTrans" cxnId="{358F509A-E0B9-4619-9CC4-EB0781DA0237}">
      <dgm:prSet/>
      <dgm:spPr/>
      <dgm:t>
        <a:bodyPr/>
        <a:lstStyle/>
        <a:p>
          <a:endParaRPr lang="en-GB"/>
        </a:p>
      </dgm:t>
    </dgm:pt>
    <dgm:pt modelId="{C88888F3-2025-4431-95F6-647E5AC02B5C}">
      <dgm:prSet/>
      <dgm:spPr>
        <a:solidFill>
          <a:srgbClr val="FFF47C"/>
        </a:solidFill>
        <a:ln>
          <a:noFill/>
        </a:ln>
      </dgm:spPr>
      <dgm:t>
        <a:bodyPr/>
        <a:lstStyle/>
        <a:p>
          <a:r>
            <a:rPr lang="en-GB" dirty="0">
              <a:solidFill>
                <a:schemeClr val="tx1"/>
              </a:solidFill>
            </a:rPr>
            <a:t>The equipment chosen should be suitable for the person using it, for example, weights that are not too heavy.</a:t>
          </a:r>
        </a:p>
      </dgm:t>
    </dgm:pt>
    <dgm:pt modelId="{1843CB80-D066-4391-BCAA-19D6E554DFD3}" type="parTrans" cxnId="{60E31527-397B-4D91-9DCB-FA001EF55351}">
      <dgm:prSet/>
      <dgm:spPr/>
      <dgm:t>
        <a:bodyPr/>
        <a:lstStyle/>
        <a:p>
          <a:endParaRPr lang="en-GB"/>
        </a:p>
      </dgm:t>
    </dgm:pt>
    <dgm:pt modelId="{9962820A-4D48-4FF1-8BCD-806579D72072}" type="sibTrans" cxnId="{60E31527-397B-4D91-9DCB-FA001EF55351}">
      <dgm:prSet/>
      <dgm:spPr/>
      <dgm:t>
        <a:bodyPr/>
        <a:lstStyle/>
        <a:p>
          <a:endParaRPr lang="en-GB"/>
        </a:p>
      </dgm:t>
    </dgm:pt>
    <dgm:pt modelId="{A87BDD14-E131-41DC-B22C-D7FFD550FCE3}">
      <dgm:prSet/>
      <dgm:spPr>
        <a:solidFill>
          <a:srgbClr val="F5B0CE"/>
        </a:solidFill>
        <a:ln>
          <a:noFill/>
        </a:ln>
      </dgm:spPr>
      <dgm:t>
        <a:bodyPr/>
        <a:lstStyle/>
        <a:p>
          <a:r>
            <a:rPr lang="en-GB" dirty="0"/>
            <a:t>The equipment chosen should also be suitable for the activity being trained for, for example, exercises that work the muscles used in the activity.</a:t>
          </a:r>
        </a:p>
      </dgm:t>
    </dgm:pt>
    <dgm:pt modelId="{641C4F96-6010-4EAD-9548-695BC78550A4}" type="parTrans" cxnId="{55DFD527-645E-42A8-8FBF-AE24CA6D31EA}">
      <dgm:prSet/>
      <dgm:spPr/>
      <dgm:t>
        <a:bodyPr/>
        <a:lstStyle/>
        <a:p>
          <a:endParaRPr lang="en-GB"/>
        </a:p>
      </dgm:t>
    </dgm:pt>
    <dgm:pt modelId="{E6388F2B-2F34-466A-89A4-F44B272592F3}" type="sibTrans" cxnId="{55DFD527-645E-42A8-8FBF-AE24CA6D31EA}">
      <dgm:prSet/>
      <dgm:spPr/>
      <dgm:t>
        <a:bodyPr/>
        <a:lstStyle/>
        <a:p>
          <a:endParaRPr lang="en-GB"/>
        </a:p>
      </dgm:t>
    </dgm:pt>
    <dgm:pt modelId="{21500A05-F01F-457F-8094-5816E78CDF18}" type="pres">
      <dgm:prSet presAssocID="{910A7FDC-52E3-4845-925C-E4BDEAAAE1A0}" presName="linear" presStyleCnt="0">
        <dgm:presLayoutVars>
          <dgm:animLvl val="lvl"/>
          <dgm:resizeHandles val="exact"/>
        </dgm:presLayoutVars>
      </dgm:prSet>
      <dgm:spPr/>
    </dgm:pt>
    <dgm:pt modelId="{693586A2-742B-45F6-8A49-A34147AE0E10}" type="pres">
      <dgm:prSet presAssocID="{0DCC8606-61D5-471B-82CE-0885F4C9948C}" presName="parentText" presStyleLbl="node1" presStyleIdx="0" presStyleCnt="3">
        <dgm:presLayoutVars>
          <dgm:chMax val="0"/>
          <dgm:bulletEnabled val="1"/>
        </dgm:presLayoutVars>
      </dgm:prSet>
      <dgm:spPr/>
    </dgm:pt>
    <dgm:pt modelId="{26C89361-6B49-40EB-89D8-A537B4E747AC}" type="pres">
      <dgm:prSet presAssocID="{F70DA931-679C-426A-9E07-65AF19654736}" presName="spacer" presStyleCnt="0"/>
      <dgm:spPr/>
    </dgm:pt>
    <dgm:pt modelId="{75963251-4620-4628-97F9-7C491E7F459A}" type="pres">
      <dgm:prSet presAssocID="{C88888F3-2025-4431-95F6-647E5AC02B5C}" presName="parentText" presStyleLbl="node1" presStyleIdx="1" presStyleCnt="3">
        <dgm:presLayoutVars>
          <dgm:chMax val="0"/>
          <dgm:bulletEnabled val="1"/>
        </dgm:presLayoutVars>
      </dgm:prSet>
      <dgm:spPr/>
    </dgm:pt>
    <dgm:pt modelId="{FEB33160-B0E7-406E-AAE6-F9936300E5FE}" type="pres">
      <dgm:prSet presAssocID="{9962820A-4D48-4FF1-8BCD-806579D72072}" presName="spacer" presStyleCnt="0"/>
      <dgm:spPr/>
    </dgm:pt>
    <dgm:pt modelId="{76130BE2-ECDC-4742-8EB8-A5D4501CEEDB}" type="pres">
      <dgm:prSet presAssocID="{A87BDD14-E131-41DC-B22C-D7FFD550FCE3}" presName="parentText" presStyleLbl="node1" presStyleIdx="2" presStyleCnt="3">
        <dgm:presLayoutVars>
          <dgm:chMax val="0"/>
          <dgm:bulletEnabled val="1"/>
        </dgm:presLayoutVars>
      </dgm:prSet>
      <dgm:spPr/>
    </dgm:pt>
  </dgm:ptLst>
  <dgm:cxnLst>
    <dgm:cxn modelId="{CDDCD102-268F-4EFF-A95D-6686C186DFE7}" type="presOf" srcId="{A87BDD14-E131-41DC-B22C-D7FFD550FCE3}" destId="{76130BE2-ECDC-4742-8EB8-A5D4501CEEDB}" srcOrd="0" destOrd="0" presId="urn:microsoft.com/office/officeart/2005/8/layout/vList2"/>
    <dgm:cxn modelId="{60E31527-397B-4D91-9DCB-FA001EF55351}" srcId="{910A7FDC-52E3-4845-925C-E4BDEAAAE1A0}" destId="{C88888F3-2025-4431-95F6-647E5AC02B5C}" srcOrd="1" destOrd="0" parTransId="{1843CB80-D066-4391-BCAA-19D6E554DFD3}" sibTransId="{9962820A-4D48-4FF1-8BCD-806579D72072}"/>
    <dgm:cxn modelId="{55DFD527-645E-42A8-8FBF-AE24CA6D31EA}" srcId="{910A7FDC-52E3-4845-925C-E4BDEAAAE1A0}" destId="{A87BDD14-E131-41DC-B22C-D7FFD550FCE3}" srcOrd="2" destOrd="0" parTransId="{641C4F96-6010-4EAD-9548-695BC78550A4}" sibTransId="{E6388F2B-2F34-466A-89A4-F44B272592F3}"/>
    <dgm:cxn modelId="{95923865-7C01-4332-8622-10AD9C284774}" type="presOf" srcId="{0DCC8606-61D5-471B-82CE-0885F4C9948C}" destId="{693586A2-742B-45F6-8A49-A34147AE0E10}" srcOrd="0" destOrd="0" presId="urn:microsoft.com/office/officeart/2005/8/layout/vList2"/>
    <dgm:cxn modelId="{8A1B6051-7362-4574-91F0-71A68A235D8B}" type="presOf" srcId="{910A7FDC-52E3-4845-925C-E4BDEAAAE1A0}" destId="{21500A05-F01F-457F-8094-5816E78CDF18}" srcOrd="0" destOrd="0" presId="urn:microsoft.com/office/officeart/2005/8/layout/vList2"/>
    <dgm:cxn modelId="{358F509A-E0B9-4619-9CC4-EB0781DA0237}" srcId="{910A7FDC-52E3-4845-925C-E4BDEAAAE1A0}" destId="{0DCC8606-61D5-471B-82CE-0885F4C9948C}" srcOrd="0" destOrd="0" parTransId="{DED5534B-11D8-4C8B-A47C-EB152B361040}" sibTransId="{F70DA931-679C-426A-9E07-65AF19654736}"/>
    <dgm:cxn modelId="{253BDBB8-4A1E-4C6B-8970-ED7A2FD0670D}" type="presOf" srcId="{C88888F3-2025-4431-95F6-647E5AC02B5C}" destId="{75963251-4620-4628-97F9-7C491E7F459A}" srcOrd="0" destOrd="0" presId="urn:microsoft.com/office/officeart/2005/8/layout/vList2"/>
    <dgm:cxn modelId="{99048019-2FB3-4BED-BA1C-D1B86A59B346}" type="presParOf" srcId="{21500A05-F01F-457F-8094-5816E78CDF18}" destId="{693586A2-742B-45F6-8A49-A34147AE0E10}" srcOrd="0" destOrd="0" presId="urn:microsoft.com/office/officeart/2005/8/layout/vList2"/>
    <dgm:cxn modelId="{E2B02D6A-C0F2-4E11-BE87-192F96F6D43C}" type="presParOf" srcId="{21500A05-F01F-457F-8094-5816E78CDF18}" destId="{26C89361-6B49-40EB-89D8-A537B4E747AC}" srcOrd="1" destOrd="0" presId="urn:microsoft.com/office/officeart/2005/8/layout/vList2"/>
    <dgm:cxn modelId="{4521C5F7-D60C-4A9F-AEC8-20D3F38481D6}" type="presParOf" srcId="{21500A05-F01F-457F-8094-5816E78CDF18}" destId="{75963251-4620-4628-97F9-7C491E7F459A}" srcOrd="2" destOrd="0" presId="urn:microsoft.com/office/officeart/2005/8/layout/vList2"/>
    <dgm:cxn modelId="{5899F841-42C6-4B09-B1D4-637617BD9C78}" type="presParOf" srcId="{21500A05-F01F-457F-8094-5816E78CDF18}" destId="{FEB33160-B0E7-406E-AAE6-F9936300E5FE}" srcOrd="3" destOrd="0" presId="urn:microsoft.com/office/officeart/2005/8/layout/vList2"/>
    <dgm:cxn modelId="{B105B2C5-A88D-41AD-8729-278FC96A87AE}" type="presParOf" srcId="{21500A05-F01F-457F-8094-5816E78CDF18}" destId="{76130BE2-ECDC-4742-8EB8-A5D4501CEED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90AF47D-287B-449A-8BC3-FE06083A419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D66E45A7-C53D-40B4-A4E7-678E42528B8D}">
      <dgm:prSet/>
      <dgm:spPr>
        <a:solidFill>
          <a:srgbClr val="F5B0CE"/>
        </a:solidFill>
        <a:ln>
          <a:noFill/>
        </a:ln>
      </dgm:spPr>
      <dgm:t>
        <a:bodyPr/>
        <a:lstStyle/>
        <a:p>
          <a:r>
            <a:rPr lang="en-GB" dirty="0"/>
            <a:t>An evaluation of the environment where the training is taking place should be undertaken. A range of pre-training checks may be required.</a:t>
          </a:r>
        </a:p>
      </dgm:t>
    </dgm:pt>
    <dgm:pt modelId="{861F1ADA-B01B-4B4D-AABD-92D12B34F929}" type="parTrans" cxnId="{CCB637FC-931D-4315-BD4E-BC662FF38666}">
      <dgm:prSet/>
      <dgm:spPr/>
      <dgm:t>
        <a:bodyPr/>
        <a:lstStyle/>
        <a:p>
          <a:endParaRPr lang="en-GB"/>
        </a:p>
      </dgm:t>
    </dgm:pt>
    <dgm:pt modelId="{949735D4-84DC-4132-868F-634A7A8F1DE7}" type="sibTrans" cxnId="{CCB637FC-931D-4315-BD4E-BC662FF38666}">
      <dgm:prSet/>
      <dgm:spPr/>
      <dgm:t>
        <a:bodyPr/>
        <a:lstStyle/>
        <a:p>
          <a:endParaRPr lang="en-GB"/>
        </a:p>
      </dgm:t>
    </dgm:pt>
    <dgm:pt modelId="{B2A875EF-3C89-437F-B6C9-B2F82F7B3139}">
      <dgm:prSet/>
      <dgm:spPr>
        <a:solidFill>
          <a:srgbClr val="FABB6F"/>
        </a:solidFill>
        <a:ln>
          <a:noFill/>
        </a:ln>
      </dgm:spPr>
      <dgm:t>
        <a:bodyPr/>
        <a:lstStyle/>
        <a:p>
          <a:r>
            <a:rPr lang="en-GB" dirty="0"/>
            <a:t>If continuous training is taking place in the natural environment, are all points of the route safe? For example, are they free from flooding or loose rocks?</a:t>
          </a:r>
        </a:p>
      </dgm:t>
    </dgm:pt>
    <dgm:pt modelId="{8ABC84B7-4798-4E26-A34E-278EEFB0C592}" type="parTrans" cxnId="{33346933-5776-4CF0-8051-7F25FE3B0C5F}">
      <dgm:prSet/>
      <dgm:spPr/>
      <dgm:t>
        <a:bodyPr/>
        <a:lstStyle/>
        <a:p>
          <a:endParaRPr lang="en-GB"/>
        </a:p>
      </dgm:t>
    </dgm:pt>
    <dgm:pt modelId="{291C2B62-9AC2-4AAA-9501-05D3FC2A7D73}" type="sibTrans" cxnId="{33346933-5776-4CF0-8051-7F25FE3B0C5F}">
      <dgm:prSet/>
      <dgm:spPr/>
      <dgm:t>
        <a:bodyPr/>
        <a:lstStyle/>
        <a:p>
          <a:endParaRPr lang="en-GB"/>
        </a:p>
      </dgm:t>
    </dgm:pt>
    <dgm:pt modelId="{A56DE5F8-3014-4057-BBB1-00FCA2C4F555}" type="pres">
      <dgm:prSet presAssocID="{E90AF47D-287B-449A-8BC3-FE06083A4198}" presName="diagram" presStyleCnt="0">
        <dgm:presLayoutVars>
          <dgm:dir/>
          <dgm:resizeHandles val="exact"/>
        </dgm:presLayoutVars>
      </dgm:prSet>
      <dgm:spPr/>
    </dgm:pt>
    <dgm:pt modelId="{B53D3D57-8E34-473F-B292-291915A73D43}" type="pres">
      <dgm:prSet presAssocID="{D66E45A7-C53D-40B4-A4E7-678E42528B8D}" presName="node" presStyleLbl="node1" presStyleIdx="0" presStyleCnt="2">
        <dgm:presLayoutVars>
          <dgm:bulletEnabled val="1"/>
        </dgm:presLayoutVars>
      </dgm:prSet>
      <dgm:spPr/>
    </dgm:pt>
    <dgm:pt modelId="{EB1EB547-4027-42DE-88AB-78EEB248CBAC}" type="pres">
      <dgm:prSet presAssocID="{949735D4-84DC-4132-868F-634A7A8F1DE7}" presName="sibTrans" presStyleCnt="0"/>
      <dgm:spPr/>
    </dgm:pt>
    <dgm:pt modelId="{8845874E-CF6E-43A0-AD40-23C48367B348}" type="pres">
      <dgm:prSet presAssocID="{B2A875EF-3C89-437F-B6C9-B2F82F7B3139}" presName="node" presStyleLbl="node1" presStyleIdx="1" presStyleCnt="2">
        <dgm:presLayoutVars>
          <dgm:bulletEnabled val="1"/>
        </dgm:presLayoutVars>
      </dgm:prSet>
      <dgm:spPr/>
    </dgm:pt>
  </dgm:ptLst>
  <dgm:cxnLst>
    <dgm:cxn modelId="{AD056900-16D5-4E42-A425-7D47C50DFEA6}" type="presOf" srcId="{B2A875EF-3C89-437F-B6C9-B2F82F7B3139}" destId="{8845874E-CF6E-43A0-AD40-23C48367B348}" srcOrd="0" destOrd="0" presId="urn:microsoft.com/office/officeart/2005/8/layout/default"/>
    <dgm:cxn modelId="{33346933-5776-4CF0-8051-7F25FE3B0C5F}" srcId="{E90AF47D-287B-449A-8BC3-FE06083A4198}" destId="{B2A875EF-3C89-437F-B6C9-B2F82F7B3139}" srcOrd="1" destOrd="0" parTransId="{8ABC84B7-4798-4E26-A34E-278EEFB0C592}" sibTransId="{291C2B62-9AC2-4AAA-9501-05D3FC2A7D73}"/>
    <dgm:cxn modelId="{EB0DA6C5-5DEE-4D1E-9301-E0B352C797BB}" type="presOf" srcId="{E90AF47D-287B-449A-8BC3-FE06083A4198}" destId="{A56DE5F8-3014-4057-BBB1-00FCA2C4F555}" srcOrd="0" destOrd="0" presId="urn:microsoft.com/office/officeart/2005/8/layout/default"/>
    <dgm:cxn modelId="{110039F8-B398-4FFD-AC98-1873BB7D5C51}" type="presOf" srcId="{D66E45A7-C53D-40B4-A4E7-678E42528B8D}" destId="{B53D3D57-8E34-473F-B292-291915A73D43}" srcOrd="0" destOrd="0" presId="urn:microsoft.com/office/officeart/2005/8/layout/default"/>
    <dgm:cxn modelId="{CCB637FC-931D-4315-BD4E-BC662FF38666}" srcId="{E90AF47D-287B-449A-8BC3-FE06083A4198}" destId="{D66E45A7-C53D-40B4-A4E7-678E42528B8D}" srcOrd="0" destOrd="0" parTransId="{861F1ADA-B01B-4B4D-AABD-92D12B34F929}" sibTransId="{949735D4-84DC-4132-868F-634A7A8F1DE7}"/>
    <dgm:cxn modelId="{D4667C4D-61DC-4E55-8EF8-A7BAA45C45F3}" type="presParOf" srcId="{A56DE5F8-3014-4057-BBB1-00FCA2C4F555}" destId="{B53D3D57-8E34-473F-B292-291915A73D43}" srcOrd="0" destOrd="0" presId="urn:microsoft.com/office/officeart/2005/8/layout/default"/>
    <dgm:cxn modelId="{A3ABB2EF-7BA4-468B-AA1D-BCE410C9512E}" type="presParOf" srcId="{A56DE5F8-3014-4057-BBB1-00FCA2C4F555}" destId="{EB1EB547-4027-42DE-88AB-78EEB248CBAC}" srcOrd="1" destOrd="0" presId="urn:microsoft.com/office/officeart/2005/8/layout/default"/>
    <dgm:cxn modelId="{801B373A-471F-43E0-98AA-E67ADF9857C5}" type="presParOf" srcId="{A56DE5F8-3014-4057-BBB1-00FCA2C4F555}" destId="{8845874E-CF6E-43A0-AD40-23C48367B348}"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984F05-D928-4E53-9408-9380D52B5D3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189AE36C-D6D7-4AAB-B03F-7FCE613821A8}">
      <dgm:prSet/>
      <dgm:spPr>
        <a:solidFill>
          <a:srgbClr val="FABB6F"/>
        </a:solidFill>
        <a:ln>
          <a:noFill/>
        </a:ln>
      </dgm:spPr>
      <dgm:t>
        <a:bodyPr/>
        <a:lstStyle/>
        <a:p>
          <a:r>
            <a:rPr lang="en-GB" dirty="0"/>
            <a:t>How long should the programme last?</a:t>
          </a:r>
        </a:p>
      </dgm:t>
    </dgm:pt>
    <dgm:pt modelId="{9E9D99D7-1BC3-43C8-B347-E08765F85860}" type="parTrans" cxnId="{FCA3198E-3207-4F8E-968E-1F7EDC6C62EB}">
      <dgm:prSet/>
      <dgm:spPr/>
      <dgm:t>
        <a:bodyPr/>
        <a:lstStyle/>
        <a:p>
          <a:endParaRPr lang="en-GB"/>
        </a:p>
      </dgm:t>
    </dgm:pt>
    <dgm:pt modelId="{D93721FC-4FB3-4AC0-9977-8574CB9C4208}" type="sibTrans" cxnId="{FCA3198E-3207-4F8E-968E-1F7EDC6C62EB}">
      <dgm:prSet/>
      <dgm:spPr/>
      <dgm:t>
        <a:bodyPr/>
        <a:lstStyle/>
        <a:p>
          <a:endParaRPr lang="en-GB"/>
        </a:p>
      </dgm:t>
    </dgm:pt>
    <dgm:pt modelId="{8F1F384A-C4A2-46E8-A935-66A9BD5E015B}">
      <dgm:prSet/>
      <dgm:spPr>
        <a:solidFill>
          <a:srgbClr val="9BD8F5"/>
        </a:solidFill>
        <a:ln>
          <a:noFill/>
        </a:ln>
      </dgm:spPr>
      <dgm:t>
        <a:bodyPr/>
        <a:lstStyle/>
        <a:p>
          <a:r>
            <a:rPr lang="en-GB"/>
            <a:t>What equipment (if any) is required?</a:t>
          </a:r>
        </a:p>
      </dgm:t>
    </dgm:pt>
    <dgm:pt modelId="{FE9771BA-1F4C-43A3-A815-1C0D6C190099}" type="parTrans" cxnId="{D03A9D1E-BAFC-4E9F-A0D0-EE75E2A3DFBD}">
      <dgm:prSet/>
      <dgm:spPr/>
      <dgm:t>
        <a:bodyPr/>
        <a:lstStyle/>
        <a:p>
          <a:endParaRPr lang="en-GB"/>
        </a:p>
      </dgm:t>
    </dgm:pt>
    <dgm:pt modelId="{1D1D6749-47A9-4A6C-BB61-BD96BF520198}" type="sibTrans" cxnId="{D03A9D1E-BAFC-4E9F-A0D0-EE75E2A3DFBD}">
      <dgm:prSet/>
      <dgm:spPr/>
      <dgm:t>
        <a:bodyPr/>
        <a:lstStyle/>
        <a:p>
          <a:endParaRPr lang="en-GB"/>
        </a:p>
      </dgm:t>
    </dgm:pt>
    <dgm:pt modelId="{0F5B3344-0631-4BA3-8E12-CD954CC087F9}">
      <dgm:prSet/>
      <dgm:spPr>
        <a:solidFill>
          <a:srgbClr val="C9DC80"/>
        </a:solidFill>
        <a:ln>
          <a:noFill/>
        </a:ln>
      </dgm:spPr>
      <dgm:t>
        <a:bodyPr/>
        <a:lstStyle/>
        <a:p>
          <a:r>
            <a:rPr lang="en-GB" dirty="0"/>
            <a:t>How can the participant reflect on how training is going/has gone?</a:t>
          </a:r>
        </a:p>
      </dgm:t>
    </dgm:pt>
    <dgm:pt modelId="{0F924E2B-5AFF-4831-AF2A-A3B0AE90EC37}" type="parTrans" cxnId="{83F8CEBD-C81A-4630-8540-D69C6BC0713A}">
      <dgm:prSet/>
      <dgm:spPr/>
      <dgm:t>
        <a:bodyPr/>
        <a:lstStyle/>
        <a:p>
          <a:endParaRPr lang="en-GB"/>
        </a:p>
      </dgm:t>
    </dgm:pt>
    <dgm:pt modelId="{7817F9C0-9A91-4520-AB4E-B08C2BAC6E3E}" type="sibTrans" cxnId="{83F8CEBD-C81A-4630-8540-D69C6BC0713A}">
      <dgm:prSet/>
      <dgm:spPr/>
      <dgm:t>
        <a:bodyPr/>
        <a:lstStyle/>
        <a:p>
          <a:endParaRPr lang="en-GB"/>
        </a:p>
      </dgm:t>
    </dgm:pt>
    <dgm:pt modelId="{AC92AEA6-40F4-4EC2-9F66-4A68D13DCB20}">
      <dgm:prSet/>
      <dgm:spPr>
        <a:solidFill>
          <a:srgbClr val="F5B0CE"/>
        </a:solidFill>
        <a:ln>
          <a:noFill/>
        </a:ln>
      </dgm:spPr>
      <dgm:t>
        <a:bodyPr/>
        <a:lstStyle/>
        <a:p>
          <a:r>
            <a:rPr lang="en-GB" dirty="0"/>
            <a:t>When should the participant retest their fitness to see if improvement has occurred?</a:t>
          </a:r>
        </a:p>
      </dgm:t>
    </dgm:pt>
    <dgm:pt modelId="{3DB19C0F-6CC3-4A65-917F-83F9EC082E75}" type="parTrans" cxnId="{FC8CA2D5-EE8A-4124-BB78-AD12DDFB5F97}">
      <dgm:prSet/>
      <dgm:spPr/>
      <dgm:t>
        <a:bodyPr/>
        <a:lstStyle/>
        <a:p>
          <a:endParaRPr lang="en-GB"/>
        </a:p>
      </dgm:t>
    </dgm:pt>
    <dgm:pt modelId="{F3B28C5C-41B2-4E22-943B-81DC19A68474}" type="sibTrans" cxnId="{FC8CA2D5-EE8A-4124-BB78-AD12DDFB5F97}">
      <dgm:prSet/>
      <dgm:spPr/>
      <dgm:t>
        <a:bodyPr/>
        <a:lstStyle/>
        <a:p>
          <a:endParaRPr lang="en-GB"/>
        </a:p>
      </dgm:t>
    </dgm:pt>
    <dgm:pt modelId="{66146EA5-09EE-4DA2-AC4E-6AD74645E3CE}" type="pres">
      <dgm:prSet presAssocID="{37984F05-D928-4E53-9408-9380D52B5D36}" presName="diagram" presStyleCnt="0">
        <dgm:presLayoutVars>
          <dgm:dir/>
          <dgm:resizeHandles val="exact"/>
        </dgm:presLayoutVars>
      </dgm:prSet>
      <dgm:spPr/>
    </dgm:pt>
    <dgm:pt modelId="{70F9EC13-7C78-4F21-B890-D8F9D1DB9DF7}" type="pres">
      <dgm:prSet presAssocID="{189AE36C-D6D7-4AAB-B03F-7FCE613821A8}" presName="node" presStyleLbl="node1" presStyleIdx="0" presStyleCnt="4">
        <dgm:presLayoutVars>
          <dgm:bulletEnabled val="1"/>
        </dgm:presLayoutVars>
      </dgm:prSet>
      <dgm:spPr/>
    </dgm:pt>
    <dgm:pt modelId="{D802D712-A5B0-4146-9793-A2CEB8990556}" type="pres">
      <dgm:prSet presAssocID="{D93721FC-4FB3-4AC0-9977-8574CB9C4208}" presName="sibTrans" presStyleCnt="0"/>
      <dgm:spPr/>
    </dgm:pt>
    <dgm:pt modelId="{B9949084-FFED-434B-AAAC-96FA721F1403}" type="pres">
      <dgm:prSet presAssocID="{8F1F384A-C4A2-46E8-A935-66A9BD5E015B}" presName="node" presStyleLbl="node1" presStyleIdx="1" presStyleCnt="4">
        <dgm:presLayoutVars>
          <dgm:bulletEnabled val="1"/>
        </dgm:presLayoutVars>
      </dgm:prSet>
      <dgm:spPr/>
    </dgm:pt>
    <dgm:pt modelId="{5381C59D-6489-48B5-8C90-CE25A4379A8A}" type="pres">
      <dgm:prSet presAssocID="{1D1D6749-47A9-4A6C-BB61-BD96BF520198}" presName="sibTrans" presStyleCnt="0"/>
      <dgm:spPr/>
    </dgm:pt>
    <dgm:pt modelId="{2BCA5511-2C99-4F79-975F-A4CE4A753219}" type="pres">
      <dgm:prSet presAssocID="{0F5B3344-0631-4BA3-8E12-CD954CC087F9}" presName="node" presStyleLbl="node1" presStyleIdx="2" presStyleCnt="4">
        <dgm:presLayoutVars>
          <dgm:bulletEnabled val="1"/>
        </dgm:presLayoutVars>
      </dgm:prSet>
      <dgm:spPr/>
    </dgm:pt>
    <dgm:pt modelId="{AC614413-DC2C-4FF8-8E44-BB425A3C6F50}" type="pres">
      <dgm:prSet presAssocID="{7817F9C0-9A91-4520-AB4E-B08C2BAC6E3E}" presName="sibTrans" presStyleCnt="0"/>
      <dgm:spPr/>
    </dgm:pt>
    <dgm:pt modelId="{928947BA-445C-4800-9FCF-1993E437D479}" type="pres">
      <dgm:prSet presAssocID="{AC92AEA6-40F4-4EC2-9F66-4A68D13DCB20}" presName="node" presStyleLbl="node1" presStyleIdx="3" presStyleCnt="4">
        <dgm:presLayoutVars>
          <dgm:bulletEnabled val="1"/>
        </dgm:presLayoutVars>
      </dgm:prSet>
      <dgm:spPr/>
    </dgm:pt>
  </dgm:ptLst>
  <dgm:cxnLst>
    <dgm:cxn modelId="{D03A9D1E-BAFC-4E9F-A0D0-EE75E2A3DFBD}" srcId="{37984F05-D928-4E53-9408-9380D52B5D36}" destId="{8F1F384A-C4A2-46E8-A935-66A9BD5E015B}" srcOrd="1" destOrd="0" parTransId="{FE9771BA-1F4C-43A3-A815-1C0D6C190099}" sibTransId="{1D1D6749-47A9-4A6C-BB61-BD96BF520198}"/>
    <dgm:cxn modelId="{23109C85-5FE1-44F8-B6EA-8DAF8DB4BA68}" type="presOf" srcId="{37984F05-D928-4E53-9408-9380D52B5D36}" destId="{66146EA5-09EE-4DA2-AC4E-6AD74645E3CE}" srcOrd="0" destOrd="0" presId="urn:microsoft.com/office/officeart/2005/8/layout/default"/>
    <dgm:cxn modelId="{FCA3198E-3207-4F8E-968E-1F7EDC6C62EB}" srcId="{37984F05-D928-4E53-9408-9380D52B5D36}" destId="{189AE36C-D6D7-4AAB-B03F-7FCE613821A8}" srcOrd="0" destOrd="0" parTransId="{9E9D99D7-1BC3-43C8-B347-E08765F85860}" sibTransId="{D93721FC-4FB3-4AC0-9977-8574CB9C4208}"/>
    <dgm:cxn modelId="{3CC8AB92-BF13-4FBE-BAF5-B14D04DBB4C0}" type="presOf" srcId="{189AE36C-D6D7-4AAB-B03F-7FCE613821A8}" destId="{70F9EC13-7C78-4F21-B890-D8F9D1DB9DF7}" srcOrd="0" destOrd="0" presId="urn:microsoft.com/office/officeart/2005/8/layout/default"/>
    <dgm:cxn modelId="{A071F9A0-B7BD-4E99-81E8-9D879D467A53}" type="presOf" srcId="{AC92AEA6-40F4-4EC2-9F66-4A68D13DCB20}" destId="{928947BA-445C-4800-9FCF-1993E437D479}" srcOrd="0" destOrd="0" presId="urn:microsoft.com/office/officeart/2005/8/layout/default"/>
    <dgm:cxn modelId="{2429F3AD-E29C-4D0D-A147-E0F37C361D4C}" type="presOf" srcId="{8F1F384A-C4A2-46E8-A935-66A9BD5E015B}" destId="{B9949084-FFED-434B-AAAC-96FA721F1403}" srcOrd="0" destOrd="0" presId="urn:microsoft.com/office/officeart/2005/8/layout/default"/>
    <dgm:cxn modelId="{83F8CEBD-C81A-4630-8540-D69C6BC0713A}" srcId="{37984F05-D928-4E53-9408-9380D52B5D36}" destId="{0F5B3344-0631-4BA3-8E12-CD954CC087F9}" srcOrd="2" destOrd="0" parTransId="{0F924E2B-5AFF-4831-AF2A-A3B0AE90EC37}" sibTransId="{7817F9C0-9A91-4520-AB4E-B08C2BAC6E3E}"/>
    <dgm:cxn modelId="{D7AA07BE-7DCD-4A54-BC44-46DE734EEE1D}" type="presOf" srcId="{0F5B3344-0631-4BA3-8E12-CD954CC087F9}" destId="{2BCA5511-2C99-4F79-975F-A4CE4A753219}" srcOrd="0" destOrd="0" presId="urn:microsoft.com/office/officeart/2005/8/layout/default"/>
    <dgm:cxn modelId="{FC8CA2D5-EE8A-4124-BB78-AD12DDFB5F97}" srcId="{37984F05-D928-4E53-9408-9380D52B5D36}" destId="{AC92AEA6-40F4-4EC2-9F66-4A68D13DCB20}" srcOrd="3" destOrd="0" parTransId="{3DB19C0F-6CC3-4A65-917F-83F9EC082E75}" sibTransId="{F3B28C5C-41B2-4E22-943B-81DC19A68474}"/>
    <dgm:cxn modelId="{A7EF7976-54CC-43AC-A2DC-424B14FA2CFE}" type="presParOf" srcId="{66146EA5-09EE-4DA2-AC4E-6AD74645E3CE}" destId="{70F9EC13-7C78-4F21-B890-D8F9D1DB9DF7}" srcOrd="0" destOrd="0" presId="urn:microsoft.com/office/officeart/2005/8/layout/default"/>
    <dgm:cxn modelId="{19E8A3D5-970F-4E8B-AE11-CA31AE7D89BD}" type="presParOf" srcId="{66146EA5-09EE-4DA2-AC4E-6AD74645E3CE}" destId="{D802D712-A5B0-4146-9793-A2CEB8990556}" srcOrd="1" destOrd="0" presId="urn:microsoft.com/office/officeart/2005/8/layout/default"/>
    <dgm:cxn modelId="{CA47CE3F-3E27-4D04-A6C1-6399A11ACC89}" type="presParOf" srcId="{66146EA5-09EE-4DA2-AC4E-6AD74645E3CE}" destId="{B9949084-FFED-434B-AAAC-96FA721F1403}" srcOrd="2" destOrd="0" presId="urn:microsoft.com/office/officeart/2005/8/layout/default"/>
    <dgm:cxn modelId="{A0BB6C3A-5DF4-4BF9-96FE-3ED2151F352E}" type="presParOf" srcId="{66146EA5-09EE-4DA2-AC4E-6AD74645E3CE}" destId="{5381C59D-6489-48B5-8C90-CE25A4379A8A}" srcOrd="3" destOrd="0" presId="urn:microsoft.com/office/officeart/2005/8/layout/default"/>
    <dgm:cxn modelId="{67D14BB4-DF53-463E-A33C-9E61E568A6BA}" type="presParOf" srcId="{66146EA5-09EE-4DA2-AC4E-6AD74645E3CE}" destId="{2BCA5511-2C99-4F79-975F-A4CE4A753219}" srcOrd="4" destOrd="0" presId="urn:microsoft.com/office/officeart/2005/8/layout/default"/>
    <dgm:cxn modelId="{045FEE1D-9642-421F-86A3-8518EBF2C24D}" type="presParOf" srcId="{66146EA5-09EE-4DA2-AC4E-6AD74645E3CE}" destId="{AC614413-DC2C-4FF8-8E44-BB425A3C6F50}" srcOrd="5" destOrd="0" presId="urn:microsoft.com/office/officeart/2005/8/layout/default"/>
    <dgm:cxn modelId="{F3A165BC-0942-488B-B42A-741DEDE49AC3}" type="presParOf" srcId="{66146EA5-09EE-4DA2-AC4E-6AD74645E3CE}" destId="{928947BA-445C-4800-9FCF-1993E437D479}"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D81E72E-080C-4BC4-9AA5-EC858EB9B54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4867AAB6-C3CB-4FAD-B387-8E3748ECEB1B}">
      <dgm:prSet/>
      <dgm:spPr>
        <a:solidFill>
          <a:srgbClr val="F5B0CE"/>
        </a:solidFill>
        <a:ln>
          <a:noFill/>
        </a:ln>
      </dgm:spPr>
      <dgm:t>
        <a:bodyPr/>
        <a:lstStyle/>
        <a:p>
          <a:r>
            <a:rPr lang="en-GB" dirty="0"/>
            <a:t>Appropriate facilities and equipment should be used to ensure that the training type(s) used are carried out correctly. </a:t>
          </a:r>
        </a:p>
      </dgm:t>
    </dgm:pt>
    <dgm:pt modelId="{154D08FC-AE87-4FE2-9EA5-1C67EFFA3872}" type="parTrans" cxnId="{8054496B-22D6-4FA5-8B11-5333163C2101}">
      <dgm:prSet/>
      <dgm:spPr/>
      <dgm:t>
        <a:bodyPr/>
        <a:lstStyle/>
        <a:p>
          <a:endParaRPr lang="en-GB"/>
        </a:p>
      </dgm:t>
    </dgm:pt>
    <dgm:pt modelId="{3D58FB0C-77A7-450E-9F16-EF4F109FC986}" type="sibTrans" cxnId="{8054496B-22D6-4FA5-8B11-5333163C2101}">
      <dgm:prSet/>
      <dgm:spPr/>
      <dgm:t>
        <a:bodyPr/>
        <a:lstStyle/>
        <a:p>
          <a:endParaRPr lang="en-GB"/>
        </a:p>
      </dgm:t>
    </dgm:pt>
    <dgm:pt modelId="{A33BBEFE-504F-4363-9339-A8AA2F59D6BD}">
      <dgm:prSet/>
      <dgm:spPr>
        <a:solidFill>
          <a:srgbClr val="C9DC80"/>
        </a:solidFill>
        <a:ln>
          <a:noFill/>
        </a:ln>
      </dgm:spPr>
      <dgm:t>
        <a:bodyPr/>
        <a:lstStyle/>
        <a:p>
          <a:r>
            <a:rPr lang="en-GB" dirty="0"/>
            <a:t>If facilities or equipment do not allow the training to follow the correct procedure, it can affect the performer’s ability to develop the component(s) of fitness that have been chosen. </a:t>
          </a:r>
        </a:p>
      </dgm:t>
    </dgm:pt>
    <dgm:pt modelId="{2E95675D-52C3-4CA3-8940-EB991746F5DD}" type="parTrans" cxnId="{25346C63-27F1-4E09-830B-69BFBDDF1A7A}">
      <dgm:prSet/>
      <dgm:spPr/>
      <dgm:t>
        <a:bodyPr/>
        <a:lstStyle/>
        <a:p>
          <a:endParaRPr lang="en-GB"/>
        </a:p>
      </dgm:t>
    </dgm:pt>
    <dgm:pt modelId="{8EB1A7B0-6393-452F-87C8-BBCB64140FC5}" type="sibTrans" cxnId="{25346C63-27F1-4E09-830B-69BFBDDF1A7A}">
      <dgm:prSet/>
      <dgm:spPr/>
      <dgm:t>
        <a:bodyPr/>
        <a:lstStyle/>
        <a:p>
          <a:endParaRPr lang="en-GB"/>
        </a:p>
      </dgm:t>
    </dgm:pt>
    <dgm:pt modelId="{EBC002A5-5909-45E0-BCF9-5486B09AC724}" type="pres">
      <dgm:prSet presAssocID="{ED81E72E-080C-4BC4-9AA5-EC858EB9B54E}" presName="linear" presStyleCnt="0">
        <dgm:presLayoutVars>
          <dgm:animLvl val="lvl"/>
          <dgm:resizeHandles val="exact"/>
        </dgm:presLayoutVars>
      </dgm:prSet>
      <dgm:spPr/>
    </dgm:pt>
    <dgm:pt modelId="{5F75E49E-4DC1-4187-B066-1DD705CC17D0}" type="pres">
      <dgm:prSet presAssocID="{4867AAB6-C3CB-4FAD-B387-8E3748ECEB1B}" presName="parentText" presStyleLbl="node1" presStyleIdx="0" presStyleCnt="2">
        <dgm:presLayoutVars>
          <dgm:chMax val="0"/>
          <dgm:bulletEnabled val="1"/>
        </dgm:presLayoutVars>
      </dgm:prSet>
      <dgm:spPr/>
    </dgm:pt>
    <dgm:pt modelId="{E000C222-2C4A-4B1B-B8DF-29D90D7B5767}" type="pres">
      <dgm:prSet presAssocID="{3D58FB0C-77A7-450E-9F16-EF4F109FC986}" presName="spacer" presStyleCnt="0"/>
      <dgm:spPr/>
    </dgm:pt>
    <dgm:pt modelId="{0DF9709A-C53B-4543-AA5E-9AA38D2DFE48}" type="pres">
      <dgm:prSet presAssocID="{A33BBEFE-504F-4363-9339-A8AA2F59D6BD}" presName="parentText" presStyleLbl="node1" presStyleIdx="1" presStyleCnt="2">
        <dgm:presLayoutVars>
          <dgm:chMax val="0"/>
          <dgm:bulletEnabled val="1"/>
        </dgm:presLayoutVars>
      </dgm:prSet>
      <dgm:spPr/>
    </dgm:pt>
  </dgm:ptLst>
  <dgm:cxnLst>
    <dgm:cxn modelId="{8690ED2A-4D8E-46F7-ADE5-B6F76F6B2484}" type="presOf" srcId="{ED81E72E-080C-4BC4-9AA5-EC858EB9B54E}" destId="{EBC002A5-5909-45E0-BCF9-5486B09AC724}" srcOrd="0" destOrd="0" presId="urn:microsoft.com/office/officeart/2005/8/layout/vList2"/>
    <dgm:cxn modelId="{25346C63-27F1-4E09-830B-69BFBDDF1A7A}" srcId="{ED81E72E-080C-4BC4-9AA5-EC858EB9B54E}" destId="{A33BBEFE-504F-4363-9339-A8AA2F59D6BD}" srcOrd="1" destOrd="0" parTransId="{2E95675D-52C3-4CA3-8940-EB991746F5DD}" sibTransId="{8EB1A7B0-6393-452F-87C8-BBCB64140FC5}"/>
    <dgm:cxn modelId="{8054496B-22D6-4FA5-8B11-5333163C2101}" srcId="{ED81E72E-080C-4BC4-9AA5-EC858EB9B54E}" destId="{4867AAB6-C3CB-4FAD-B387-8E3748ECEB1B}" srcOrd="0" destOrd="0" parTransId="{154D08FC-AE87-4FE2-9EA5-1C67EFFA3872}" sibTransId="{3D58FB0C-77A7-450E-9F16-EF4F109FC986}"/>
    <dgm:cxn modelId="{A08999A7-5C99-405E-A213-DA6FD371E6B2}" type="presOf" srcId="{4867AAB6-C3CB-4FAD-B387-8E3748ECEB1B}" destId="{5F75E49E-4DC1-4187-B066-1DD705CC17D0}" srcOrd="0" destOrd="0" presId="urn:microsoft.com/office/officeart/2005/8/layout/vList2"/>
    <dgm:cxn modelId="{3158E9DE-49F5-4AFE-8E14-D1DEE977B477}" type="presOf" srcId="{A33BBEFE-504F-4363-9339-A8AA2F59D6BD}" destId="{0DF9709A-C53B-4543-AA5E-9AA38D2DFE48}" srcOrd="0" destOrd="0" presId="urn:microsoft.com/office/officeart/2005/8/layout/vList2"/>
    <dgm:cxn modelId="{A4481FD8-D41F-4FDD-AFA6-243DD04FA65B}" type="presParOf" srcId="{EBC002A5-5909-45E0-BCF9-5486B09AC724}" destId="{5F75E49E-4DC1-4187-B066-1DD705CC17D0}" srcOrd="0" destOrd="0" presId="urn:microsoft.com/office/officeart/2005/8/layout/vList2"/>
    <dgm:cxn modelId="{41E6E495-9AC0-4DBD-AF04-19C45521179A}" type="presParOf" srcId="{EBC002A5-5909-45E0-BCF9-5486B09AC724}" destId="{E000C222-2C4A-4B1B-B8DF-29D90D7B5767}" srcOrd="1" destOrd="0" presId="urn:microsoft.com/office/officeart/2005/8/layout/vList2"/>
    <dgm:cxn modelId="{E7CE12C9-545A-4726-94E8-50EA27ED387F}" type="presParOf" srcId="{EBC002A5-5909-45E0-BCF9-5486B09AC724}" destId="{0DF9709A-C53B-4543-AA5E-9AA38D2DFE4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6C78B09-C14F-4A58-A2CF-E166C9C8AD1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1D217AB3-F0B5-47AC-A96D-149C2BA42ADF}">
      <dgm:prSet/>
      <dgm:spPr>
        <a:solidFill>
          <a:srgbClr val="9BD8F5"/>
        </a:solidFill>
        <a:ln>
          <a:noFill/>
        </a:ln>
      </dgm:spPr>
      <dgm:t>
        <a:bodyPr/>
        <a:lstStyle/>
        <a:p>
          <a:r>
            <a:rPr lang="en-GB" dirty="0"/>
            <a:t>The facility being used should have the space and suitable equipment to set up and perform a full circuit as part of a circuit training programme. If it does not, then some exercises that would help to achieve the desired goal may be missed. </a:t>
          </a:r>
        </a:p>
      </dgm:t>
    </dgm:pt>
    <dgm:pt modelId="{06E37986-AA44-432F-AC5F-61FEB48548D9}" type="parTrans" cxnId="{412D727E-0B8F-44B0-8404-4BF7349A1729}">
      <dgm:prSet/>
      <dgm:spPr/>
      <dgm:t>
        <a:bodyPr/>
        <a:lstStyle/>
        <a:p>
          <a:endParaRPr lang="en-GB"/>
        </a:p>
      </dgm:t>
    </dgm:pt>
    <dgm:pt modelId="{CC291A6A-4611-4730-8DE6-0F9D4CBF6695}" type="sibTrans" cxnId="{412D727E-0B8F-44B0-8404-4BF7349A1729}">
      <dgm:prSet/>
      <dgm:spPr/>
      <dgm:t>
        <a:bodyPr/>
        <a:lstStyle/>
        <a:p>
          <a:endParaRPr lang="en-GB"/>
        </a:p>
      </dgm:t>
    </dgm:pt>
    <dgm:pt modelId="{DD1F9C46-8689-45DF-A11F-7744BFC1EF4E}">
      <dgm:prSet/>
      <dgm:spPr>
        <a:solidFill>
          <a:srgbClr val="FFF47C"/>
        </a:solidFill>
        <a:ln>
          <a:noFill/>
        </a:ln>
      </dgm:spPr>
      <dgm:t>
        <a:bodyPr/>
        <a:lstStyle/>
        <a:p>
          <a:r>
            <a:rPr lang="en-GB" dirty="0">
              <a:solidFill>
                <a:schemeClr val="tx1"/>
              </a:solidFill>
            </a:rPr>
            <a:t>A suitable pulse reader is needed if heart rate/pulse is being used, or the amount of overload being applied may be incorrect. </a:t>
          </a:r>
        </a:p>
      </dgm:t>
    </dgm:pt>
    <dgm:pt modelId="{C892C419-0FC6-405D-9EED-831D08C0F566}" type="parTrans" cxnId="{FAC4BD38-D015-4A7B-94DA-86B86F8DABC8}">
      <dgm:prSet/>
      <dgm:spPr/>
      <dgm:t>
        <a:bodyPr/>
        <a:lstStyle/>
        <a:p>
          <a:endParaRPr lang="en-GB"/>
        </a:p>
      </dgm:t>
    </dgm:pt>
    <dgm:pt modelId="{A5E5E919-9F7C-45BE-A33E-539A25B2994F}" type="sibTrans" cxnId="{FAC4BD38-D015-4A7B-94DA-86B86F8DABC8}">
      <dgm:prSet/>
      <dgm:spPr/>
      <dgm:t>
        <a:bodyPr/>
        <a:lstStyle/>
        <a:p>
          <a:endParaRPr lang="en-GB"/>
        </a:p>
      </dgm:t>
    </dgm:pt>
    <dgm:pt modelId="{38D95F54-8CDC-48C6-97C9-A437B2E70EF2}" type="pres">
      <dgm:prSet presAssocID="{B6C78B09-C14F-4A58-A2CF-E166C9C8AD1F}" presName="linear" presStyleCnt="0">
        <dgm:presLayoutVars>
          <dgm:animLvl val="lvl"/>
          <dgm:resizeHandles val="exact"/>
        </dgm:presLayoutVars>
      </dgm:prSet>
      <dgm:spPr/>
    </dgm:pt>
    <dgm:pt modelId="{114CAEDC-316D-457A-BAB1-6A10B3FC2C21}" type="pres">
      <dgm:prSet presAssocID="{1D217AB3-F0B5-47AC-A96D-149C2BA42ADF}" presName="parentText" presStyleLbl="node1" presStyleIdx="0" presStyleCnt="2">
        <dgm:presLayoutVars>
          <dgm:chMax val="0"/>
          <dgm:bulletEnabled val="1"/>
        </dgm:presLayoutVars>
      </dgm:prSet>
      <dgm:spPr>
        <a:prstGeom prst="rect">
          <a:avLst/>
        </a:prstGeom>
      </dgm:spPr>
    </dgm:pt>
    <dgm:pt modelId="{C4A96218-F39E-47EE-9E73-30F20D1ABFBF}" type="pres">
      <dgm:prSet presAssocID="{CC291A6A-4611-4730-8DE6-0F9D4CBF6695}" presName="spacer" presStyleCnt="0"/>
      <dgm:spPr/>
    </dgm:pt>
    <dgm:pt modelId="{EEBD40C0-916E-4692-A23B-472F12BE4ED1}" type="pres">
      <dgm:prSet presAssocID="{DD1F9C46-8689-45DF-A11F-7744BFC1EF4E}" presName="parentText" presStyleLbl="node1" presStyleIdx="1" presStyleCnt="2" custScaleY="60391">
        <dgm:presLayoutVars>
          <dgm:chMax val="0"/>
          <dgm:bulletEnabled val="1"/>
        </dgm:presLayoutVars>
      </dgm:prSet>
      <dgm:spPr>
        <a:prstGeom prst="rect">
          <a:avLst/>
        </a:prstGeom>
      </dgm:spPr>
    </dgm:pt>
  </dgm:ptLst>
  <dgm:cxnLst>
    <dgm:cxn modelId="{02484505-8CF8-4F4B-B8C5-5C170D462664}" type="presOf" srcId="{1D217AB3-F0B5-47AC-A96D-149C2BA42ADF}" destId="{114CAEDC-316D-457A-BAB1-6A10B3FC2C21}" srcOrd="0" destOrd="0" presId="urn:microsoft.com/office/officeart/2005/8/layout/vList2"/>
    <dgm:cxn modelId="{A7B77422-F206-4F4F-95A0-A16C4028FCEC}" type="presOf" srcId="{B6C78B09-C14F-4A58-A2CF-E166C9C8AD1F}" destId="{38D95F54-8CDC-48C6-97C9-A437B2E70EF2}" srcOrd="0" destOrd="0" presId="urn:microsoft.com/office/officeart/2005/8/layout/vList2"/>
    <dgm:cxn modelId="{FAC4BD38-D015-4A7B-94DA-86B86F8DABC8}" srcId="{B6C78B09-C14F-4A58-A2CF-E166C9C8AD1F}" destId="{DD1F9C46-8689-45DF-A11F-7744BFC1EF4E}" srcOrd="1" destOrd="0" parTransId="{C892C419-0FC6-405D-9EED-831D08C0F566}" sibTransId="{A5E5E919-9F7C-45BE-A33E-539A25B2994F}"/>
    <dgm:cxn modelId="{9FBBFA72-24F3-423F-9254-7212AA472DCF}" type="presOf" srcId="{DD1F9C46-8689-45DF-A11F-7744BFC1EF4E}" destId="{EEBD40C0-916E-4692-A23B-472F12BE4ED1}" srcOrd="0" destOrd="0" presId="urn:microsoft.com/office/officeart/2005/8/layout/vList2"/>
    <dgm:cxn modelId="{412D727E-0B8F-44B0-8404-4BF7349A1729}" srcId="{B6C78B09-C14F-4A58-A2CF-E166C9C8AD1F}" destId="{1D217AB3-F0B5-47AC-A96D-149C2BA42ADF}" srcOrd="0" destOrd="0" parTransId="{06E37986-AA44-432F-AC5F-61FEB48548D9}" sibTransId="{CC291A6A-4611-4730-8DE6-0F9D4CBF6695}"/>
    <dgm:cxn modelId="{EF1097FD-9E75-4C64-991A-D39D9F14D0BD}" type="presParOf" srcId="{38D95F54-8CDC-48C6-97C9-A437B2E70EF2}" destId="{114CAEDC-316D-457A-BAB1-6A10B3FC2C21}" srcOrd="0" destOrd="0" presId="urn:microsoft.com/office/officeart/2005/8/layout/vList2"/>
    <dgm:cxn modelId="{72082767-322E-4CAF-976A-4079BC4C117E}" type="presParOf" srcId="{38D95F54-8CDC-48C6-97C9-A437B2E70EF2}" destId="{C4A96218-F39E-47EE-9E73-30F20D1ABFBF}" srcOrd="1" destOrd="0" presId="urn:microsoft.com/office/officeart/2005/8/layout/vList2"/>
    <dgm:cxn modelId="{F65EF00F-1304-4F26-B339-261B29F03D13}" type="presParOf" srcId="{38D95F54-8CDC-48C6-97C9-A437B2E70EF2}" destId="{EEBD40C0-916E-4692-A23B-472F12BE4ED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1D126F1-3279-4213-9407-3E7C6857DFD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8635EA05-8A3D-473C-B4FA-9B3781A1A5F1}">
      <dgm:prSet/>
      <dgm:spPr>
        <a:solidFill>
          <a:srgbClr val="F5B0CE"/>
        </a:solidFill>
        <a:ln>
          <a:noFill/>
        </a:ln>
      </dgm:spPr>
      <dgm:t>
        <a:bodyPr/>
        <a:lstStyle/>
        <a:p>
          <a:r>
            <a:rPr lang="en-GB" dirty="0"/>
            <a:t>name and age (if the participant is not yourself)</a:t>
          </a:r>
        </a:p>
      </dgm:t>
    </dgm:pt>
    <dgm:pt modelId="{CB913029-5952-478D-899C-A6122F2C14FC}" type="parTrans" cxnId="{A4340C49-9A1C-471C-B149-9043C4EB3CC0}">
      <dgm:prSet/>
      <dgm:spPr/>
      <dgm:t>
        <a:bodyPr/>
        <a:lstStyle/>
        <a:p>
          <a:endParaRPr lang="en-GB"/>
        </a:p>
      </dgm:t>
    </dgm:pt>
    <dgm:pt modelId="{C96510B6-CE7A-4FBB-A967-304F2E9ADED9}" type="sibTrans" cxnId="{A4340C49-9A1C-471C-B149-9043C4EB3CC0}">
      <dgm:prSet/>
      <dgm:spPr/>
      <dgm:t>
        <a:bodyPr/>
        <a:lstStyle/>
        <a:p>
          <a:endParaRPr lang="en-GB"/>
        </a:p>
      </dgm:t>
    </dgm:pt>
    <dgm:pt modelId="{36F2CFBD-9BF1-4F82-A2AF-B44B6E50F6EF}">
      <dgm:prSet/>
      <dgm:spPr>
        <a:solidFill>
          <a:srgbClr val="FABB6F"/>
        </a:solidFill>
        <a:ln>
          <a:noFill/>
        </a:ln>
      </dgm:spPr>
      <dgm:t>
        <a:bodyPr/>
        <a:lstStyle/>
        <a:p>
          <a:r>
            <a:rPr lang="en-GB"/>
            <a:t>weight</a:t>
          </a:r>
        </a:p>
      </dgm:t>
    </dgm:pt>
    <dgm:pt modelId="{F5EF971F-0CE8-4246-B6BF-2070866BDD4E}" type="parTrans" cxnId="{B8BF54D6-6DAE-4144-8A7B-264D0ECC45E7}">
      <dgm:prSet/>
      <dgm:spPr/>
      <dgm:t>
        <a:bodyPr/>
        <a:lstStyle/>
        <a:p>
          <a:endParaRPr lang="en-GB"/>
        </a:p>
      </dgm:t>
    </dgm:pt>
    <dgm:pt modelId="{0EA61809-71EF-4FC3-8106-D9986502738A}" type="sibTrans" cxnId="{B8BF54D6-6DAE-4144-8A7B-264D0ECC45E7}">
      <dgm:prSet/>
      <dgm:spPr/>
      <dgm:t>
        <a:bodyPr/>
        <a:lstStyle/>
        <a:p>
          <a:endParaRPr lang="en-GB"/>
        </a:p>
      </dgm:t>
    </dgm:pt>
    <dgm:pt modelId="{377DFA72-C118-410A-8E15-E786878F25E1}">
      <dgm:prSet/>
      <dgm:spPr>
        <a:solidFill>
          <a:srgbClr val="C9DC80"/>
        </a:solidFill>
        <a:ln>
          <a:noFill/>
        </a:ln>
      </dgm:spPr>
      <dgm:t>
        <a:bodyPr/>
        <a:lstStyle/>
        <a:p>
          <a:r>
            <a:rPr lang="en-GB" dirty="0"/>
            <a:t>recent or current injuries</a:t>
          </a:r>
        </a:p>
      </dgm:t>
    </dgm:pt>
    <dgm:pt modelId="{940AF5A3-826A-4D0C-8405-EAFA6CB53463}" type="parTrans" cxnId="{C6A295E5-A55D-4B6A-950F-44D50DCB6AFF}">
      <dgm:prSet/>
      <dgm:spPr/>
      <dgm:t>
        <a:bodyPr/>
        <a:lstStyle/>
        <a:p>
          <a:endParaRPr lang="en-GB"/>
        </a:p>
      </dgm:t>
    </dgm:pt>
    <dgm:pt modelId="{08B9B41D-E8AD-4CF9-AC8B-83950DA565A9}" type="sibTrans" cxnId="{C6A295E5-A55D-4B6A-950F-44D50DCB6AFF}">
      <dgm:prSet/>
      <dgm:spPr/>
      <dgm:t>
        <a:bodyPr/>
        <a:lstStyle/>
        <a:p>
          <a:endParaRPr lang="en-GB"/>
        </a:p>
      </dgm:t>
    </dgm:pt>
    <dgm:pt modelId="{13D90781-8441-4E21-A5FA-AE7E389E2831}">
      <dgm:prSet/>
      <dgm:spPr>
        <a:solidFill>
          <a:srgbClr val="9BD8F5"/>
        </a:solidFill>
        <a:ln>
          <a:noFill/>
        </a:ln>
      </dgm:spPr>
      <dgm:t>
        <a:bodyPr/>
        <a:lstStyle/>
        <a:p>
          <a:r>
            <a:rPr lang="en-GB" dirty="0"/>
            <a:t>how accessible the facilities are.</a:t>
          </a:r>
        </a:p>
      </dgm:t>
    </dgm:pt>
    <dgm:pt modelId="{D49F2B61-D644-4CC7-BC87-C74702EDE82C}" type="parTrans" cxnId="{E42E989B-999D-4985-9427-38978976F88B}">
      <dgm:prSet/>
      <dgm:spPr/>
      <dgm:t>
        <a:bodyPr/>
        <a:lstStyle/>
        <a:p>
          <a:endParaRPr lang="en-GB"/>
        </a:p>
      </dgm:t>
    </dgm:pt>
    <dgm:pt modelId="{E27D0363-5822-4C9F-ACD7-7008AF6EEBFD}" type="sibTrans" cxnId="{E42E989B-999D-4985-9427-38978976F88B}">
      <dgm:prSet/>
      <dgm:spPr/>
      <dgm:t>
        <a:bodyPr/>
        <a:lstStyle/>
        <a:p>
          <a:endParaRPr lang="en-GB"/>
        </a:p>
      </dgm:t>
    </dgm:pt>
    <dgm:pt modelId="{C90C4651-58D8-43F3-B71A-98C7E78B21BC}" type="pres">
      <dgm:prSet presAssocID="{E1D126F1-3279-4213-9407-3E7C6857DFD5}" presName="diagram" presStyleCnt="0">
        <dgm:presLayoutVars>
          <dgm:dir/>
          <dgm:resizeHandles val="exact"/>
        </dgm:presLayoutVars>
      </dgm:prSet>
      <dgm:spPr/>
    </dgm:pt>
    <dgm:pt modelId="{623DDADA-C91B-458B-B828-3A6253631C71}" type="pres">
      <dgm:prSet presAssocID="{8635EA05-8A3D-473C-B4FA-9B3781A1A5F1}" presName="node" presStyleLbl="node1" presStyleIdx="0" presStyleCnt="4">
        <dgm:presLayoutVars>
          <dgm:bulletEnabled val="1"/>
        </dgm:presLayoutVars>
      </dgm:prSet>
      <dgm:spPr/>
    </dgm:pt>
    <dgm:pt modelId="{FF16A528-CE88-4611-927D-595E2BD5CB19}" type="pres">
      <dgm:prSet presAssocID="{C96510B6-CE7A-4FBB-A967-304F2E9ADED9}" presName="sibTrans" presStyleCnt="0"/>
      <dgm:spPr/>
    </dgm:pt>
    <dgm:pt modelId="{BBDC98C2-99A7-43C1-83F8-9142EF5E9647}" type="pres">
      <dgm:prSet presAssocID="{36F2CFBD-9BF1-4F82-A2AF-B44B6E50F6EF}" presName="node" presStyleLbl="node1" presStyleIdx="1" presStyleCnt="4">
        <dgm:presLayoutVars>
          <dgm:bulletEnabled val="1"/>
        </dgm:presLayoutVars>
      </dgm:prSet>
      <dgm:spPr/>
    </dgm:pt>
    <dgm:pt modelId="{5420FCBA-4F02-4116-8349-9BBF43280C0C}" type="pres">
      <dgm:prSet presAssocID="{0EA61809-71EF-4FC3-8106-D9986502738A}" presName="sibTrans" presStyleCnt="0"/>
      <dgm:spPr/>
    </dgm:pt>
    <dgm:pt modelId="{F80F2B82-968C-46BB-9645-41A811E5D3F7}" type="pres">
      <dgm:prSet presAssocID="{377DFA72-C118-410A-8E15-E786878F25E1}" presName="node" presStyleLbl="node1" presStyleIdx="2" presStyleCnt="4">
        <dgm:presLayoutVars>
          <dgm:bulletEnabled val="1"/>
        </dgm:presLayoutVars>
      </dgm:prSet>
      <dgm:spPr/>
    </dgm:pt>
    <dgm:pt modelId="{5D141FF7-A914-4870-968F-E6DF481D71D7}" type="pres">
      <dgm:prSet presAssocID="{08B9B41D-E8AD-4CF9-AC8B-83950DA565A9}" presName="sibTrans" presStyleCnt="0"/>
      <dgm:spPr/>
    </dgm:pt>
    <dgm:pt modelId="{A12CCAAE-8AF3-4130-9C9D-0726CD94708B}" type="pres">
      <dgm:prSet presAssocID="{13D90781-8441-4E21-A5FA-AE7E389E2831}" presName="node" presStyleLbl="node1" presStyleIdx="3" presStyleCnt="4">
        <dgm:presLayoutVars>
          <dgm:bulletEnabled val="1"/>
        </dgm:presLayoutVars>
      </dgm:prSet>
      <dgm:spPr/>
    </dgm:pt>
  </dgm:ptLst>
  <dgm:cxnLst>
    <dgm:cxn modelId="{6FC8110B-D0AE-4826-BB13-BF9B66EEF59B}" type="presOf" srcId="{13D90781-8441-4E21-A5FA-AE7E389E2831}" destId="{A12CCAAE-8AF3-4130-9C9D-0726CD94708B}" srcOrd="0" destOrd="0" presId="urn:microsoft.com/office/officeart/2005/8/layout/default"/>
    <dgm:cxn modelId="{A4340C49-9A1C-471C-B149-9043C4EB3CC0}" srcId="{E1D126F1-3279-4213-9407-3E7C6857DFD5}" destId="{8635EA05-8A3D-473C-B4FA-9B3781A1A5F1}" srcOrd="0" destOrd="0" parTransId="{CB913029-5952-478D-899C-A6122F2C14FC}" sibTransId="{C96510B6-CE7A-4FBB-A967-304F2E9ADED9}"/>
    <dgm:cxn modelId="{D4A8DA4D-BEE4-41F1-B0AA-9AA9E76EB29F}" type="presOf" srcId="{8635EA05-8A3D-473C-B4FA-9B3781A1A5F1}" destId="{623DDADA-C91B-458B-B828-3A6253631C71}" srcOrd="0" destOrd="0" presId="urn:microsoft.com/office/officeart/2005/8/layout/default"/>
    <dgm:cxn modelId="{8AEF3793-6B75-4034-8634-8326306258E5}" type="presOf" srcId="{377DFA72-C118-410A-8E15-E786878F25E1}" destId="{F80F2B82-968C-46BB-9645-41A811E5D3F7}" srcOrd="0" destOrd="0" presId="urn:microsoft.com/office/officeart/2005/8/layout/default"/>
    <dgm:cxn modelId="{8F958E99-5EB9-4D58-9964-49F7942C9929}" type="presOf" srcId="{E1D126F1-3279-4213-9407-3E7C6857DFD5}" destId="{C90C4651-58D8-43F3-B71A-98C7E78B21BC}" srcOrd="0" destOrd="0" presId="urn:microsoft.com/office/officeart/2005/8/layout/default"/>
    <dgm:cxn modelId="{E42E989B-999D-4985-9427-38978976F88B}" srcId="{E1D126F1-3279-4213-9407-3E7C6857DFD5}" destId="{13D90781-8441-4E21-A5FA-AE7E389E2831}" srcOrd="3" destOrd="0" parTransId="{D49F2B61-D644-4CC7-BC87-C74702EDE82C}" sibTransId="{E27D0363-5822-4C9F-ACD7-7008AF6EEBFD}"/>
    <dgm:cxn modelId="{583310BB-DE7A-4806-A9CF-76E4879D6C3A}" type="presOf" srcId="{36F2CFBD-9BF1-4F82-A2AF-B44B6E50F6EF}" destId="{BBDC98C2-99A7-43C1-83F8-9142EF5E9647}" srcOrd="0" destOrd="0" presId="urn:microsoft.com/office/officeart/2005/8/layout/default"/>
    <dgm:cxn modelId="{B8BF54D6-6DAE-4144-8A7B-264D0ECC45E7}" srcId="{E1D126F1-3279-4213-9407-3E7C6857DFD5}" destId="{36F2CFBD-9BF1-4F82-A2AF-B44B6E50F6EF}" srcOrd="1" destOrd="0" parTransId="{F5EF971F-0CE8-4246-B6BF-2070866BDD4E}" sibTransId="{0EA61809-71EF-4FC3-8106-D9986502738A}"/>
    <dgm:cxn modelId="{C6A295E5-A55D-4B6A-950F-44D50DCB6AFF}" srcId="{E1D126F1-3279-4213-9407-3E7C6857DFD5}" destId="{377DFA72-C118-410A-8E15-E786878F25E1}" srcOrd="2" destOrd="0" parTransId="{940AF5A3-826A-4D0C-8405-EAFA6CB53463}" sibTransId="{08B9B41D-E8AD-4CF9-AC8B-83950DA565A9}"/>
    <dgm:cxn modelId="{FB9BED06-CF59-4BBD-A98F-F5DCA4639C6E}" type="presParOf" srcId="{C90C4651-58D8-43F3-B71A-98C7E78B21BC}" destId="{623DDADA-C91B-458B-B828-3A6253631C71}" srcOrd="0" destOrd="0" presId="urn:microsoft.com/office/officeart/2005/8/layout/default"/>
    <dgm:cxn modelId="{7D0DD47E-612E-4068-92B3-F65D638B96E5}" type="presParOf" srcId="{C90C4651-58D8-43F3-B71A-98C7E78B21BC}" destId="{FF16A528-CE88-4611-927D-595E2BD5CB19}" srcOrd="1" destOrd="0" presId="urn:microsoft.com/office/officeart/2005/8/layout/default"/>
    <dgm:cxn modelId="{269BA904-8701-41CD-BFA2-1ED111F32811}" type="presParOf" srcId="{C90C4651-58D8-43F3-B71A-98C7E78B21BC}" destId="{BBDC98C2-99A7-43C1-83F8-9142EF5E9647}" srcOrd="2" destOrd="0" presId="urn:microsoft.com/office/officeart/2005/8/layout/default"/>
    <dgm:cxn modelId="{FA8B71DD-1D18-4715-BED4-2767E473CBF2}" type="presParOf" srcId="{C90C4651-58D8-43F3-B71A-98C7E78B21BC}" destId="{5420FCBA-4F02-4116-8349-9BBF43280C0C}" srcOrd="3" destOrd="0" presId="urn:microsoft.com/office/officeart/2005/8/layout/default"/>
    <dgm:cxn modelId="{A3DA2619-72DA-4E41-BC58-09E8A1C15CEA}" type="presParOf" srcId="{C90C4651-58D8-43F3-B71A-98C7E78B21BC}" destId="{F80F2B82-968C-46BB-9645-41A811E5D3F7}" srcOrd="4" destOrd="0" presId="urn:microsoft.com/office/officeart/2005/8/layout/default"/>
    <dgm:cxn modelId="{70C7FEFF-8D37-45C6-B7F1-17341AB6DBB9}" type="presParOf" srcId="{C90C4651-58D8-43F3-B71A-98C7E78B21BC}" destId="{5D141FF7-A914-4870-968F-E6DF481D71D7}" srcOrd="5" destOrd="0" presId="urn:microsoft.com/office/officeart/2005/8/layout/default"/>
    <dgm:cxn modelId="{111FE410-AFCB-45C4-A351-832D743E76BD}" type="presParOf" srcId="{C90C4651-58D8-43F3-B71A-98C7E78B21BC}" destId="{A12CCAAE-8AF3-4130-9C9D-0726CD94708B}"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D0B68FF-427B-4217-8730-603B19E1763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CBFEBD63-C855-46D8-B52E-DE8637B39359}">
      <dgm:prSet/>
      <dgm:spPr>
        <a:noFill/>
        <a:ln>
          <a:solidFill>
            <a:srgbClr val="FABB6F"/>
          </a:solidFill>
        </a:ln>
      </dgm:spPr>
      <dgm:t>
        <a:bodyPr/>
        <a:lstStyle/>
        <a:p>
          <a:r>
            <a:rPr lang="en-GB" dirty="0">
              <a:solidFill>
                <a:schemeClr val="tx1"/>
              </a:solidFill>
            </a:rPr>
            <a:t>Having recorded these basic details, it is then advisable to carry out a physical activity readiness questionnaire. A questionnaire is a series of questions to be answered truthfully. </a:t>
          </a:r>
        </a:p>
      </dgm:t>
    </dgm:pt>
    <dgm:pt modelId="{29F313E0-E1D4-48DA-9450-F5C468A27875}" type="parTrans" cxnId="{B1C0F9EB-55BE-47B7-B606-9106C60B3470}">
      <dgm:prSet/>
      <dgm:spPr/>
      <dgm:t>
        <a:bodyPr/>
        <a:lstStyle/>
        <a:p>
          <a:endParaRPr lang="en-GB">
            <a:solidFill>
              <a:schemeClr val="tx1"/>
            </a:solidFill>
          </a:endParaRPr>
        </a:p>
      </dgm:t>
    </dgm:pt>
    <dgm:pt modelId="{6E067D45-3255-4930-9061-54A3F56C400F}" type="sibTrans" cxnId="{B1C0F9EB-55BE-47B7-B606-9106C60B3470}">
      <dgm:prSet/>
      <dgm:spPr/>
      <dgm:t>
        <a:bodyPr/>
        <a:lstStyle/>
        <a:p>
          <a:endParaRPr lang="en-GB">
            <a:solidFill>
              <a:schemeClr val="tx1"/>
            </a:solidFill>
          </a:endParaRPr>
        </a:p>
      </dgm:t>
    </dgm:pt>
    <dgm:pt modelId="{1B58B056-2941-482A-AD01-DBC6F128212B}">
      <dgm:prSet/>
      <dgm:spPr>
        <a:noFill/>
        <a:ln>
          <a:solidFill>
            <a:srgbClr val="C9DC80"/>
          </a:solidFill>
        </a:ln>
      </dgm:spPr>
      <dgm:t>
        <a:bodyPr/>
        <a:lstStyle/>
        <a:p>
          <a:r>
            <a:rPr lang="en-GB" dirty="0">
              <a:solidFill>
                <a:schemeClr val="tx1"/>
              </a:solidFill>
            </a:rPr>
            <a:t>The PAR-Q (physical activity readiness questionnaire) is a suitable starting point for determining whether the participant can increase the amount of physical training in their life (see next slide). </a:t>
          </a:r>
        </a:p>
      </dgm:t>
    </dgm:pt>
    <dgm:pt modelId="{4D18AFEF-3037-400A-84C5-11DD3EEC7130}" type="parTrans" cxnId="{E4D804A4-1D0E-4E21-A3CB-0D06CC4E4E1E}">
      <dgm:prSet/>
      <dgm:spPr/>
      <dgm:t>
        <a:bodyPr/>
        <a:lstStyle/>
        <a:p>
          <a:endParaRPr lang="en-GB">
            <a:solidFill>
              <a:schemeClr val="tx1"/>
            </a:solidFill>
          </a:endParaRPr>
        </a:p>
      </dgm:t>
    </dgm:pt>
    <dgm:pt modelId="{11450218-8C61-4953-AF0C-473193C2EC4A}" type="sibTrans" cxnId="{E4D804A4-1D0E-4E21-A3CB-0D06CC4E4E1E}">
      <dgm:prSet/>
      <dgm:spPr/>
      <dgm:t>
        <a:bodyPr/>
        <a:lstStyle/>
        <a:p>
          <a:endParaRPr lang="en-GB">
            <a:solidFill>
              <a:schemeClr val="tx1"/>
            </a:solidFill>
          </a:endParaRPr>
        </a:p>
      </dgm:t>
    </dgm:pt>
    <dgm:pt modelId="{1933FE75-E4B4-497B-9280-1345579B2500}" type="pres">
      <dgm:prSet presAssocID="{BD0B68FF-427B-4217-8730-603B19E1763B}" presName="linear" presStyleCnt="0">
        <dgm:presLayoutVars>
          <dgm:animLvl val="lvl"/>
          <dgm:resizeHandles val="exact"/>
        </dgm:presLayoutVars>
      </dgm:prSet>
      <dgm:spPr/>
    </dgm:pt>
    <dgm:pt modelId="{70644603-5193-43ED-A082-06369F340C7C}" type="pres">
      <dgm:prSet presAssocID="{CBFEBD63-C855-46D8-B52E-DE8637B39359}" presName="parentText" presStyleLbl="node1" presStyleIdx="0" presStyleCnt="2" custLinFactY="-12728" custLinFactNeighborX="235" custLinFactNeighborY="-100000">
        <dgm:presLayoutVars>
          <dgm:chMax val="0"/>
          <dgm:bulletEnabled val="1"/>
        </dgm:presLayoutVars>
      </dgm:prSet>
      <dgm:spPr/>
    </dgm:pt>
    <dgm:pt modelId="{441894F6-4128-4763-991D-E1FF8236C9B7}" type="pres">
      <dgm:prSet presAssocID="{6E067D45-3255-4930-9061-54A3F56C400F}" presName="spacer" presStyleCnt="0"/>
      <dgm:spPr/>
    </dgm:pt>
    <dgm:pt modelId="{79413A98-06DE-4903-B57C-696C55012A96}" type="pres">
      <dgm:prSet presAssocID="{1B58B056-2941-482A-AD01-DBC6F128212B}" presName="parentText" presStyleLbl="node1" presStyleIdx="1" presStyleCnt="2">
        <dgm:presLayoutVars>
          <dgm:chMax val="0"/>
          <dgm:bulletEnabled val="1"/>
        </dgm:presLayoutVars>
      </dgm:prSet>
      <dgm:spPr/>
    </dgm:pt>
  </dgm:ptLst>
  <dgm:cxnLst>
    <dgm:cxn modelId="{D279815F-B696-4172-A704-FC655C0AF936}" type="presOf" srcId="{BD0B68FF-427B-4217-8730-603B19E1763B}" destId="{1933FE75-E4B4-497B-9280-1345579B2500}" srcOrd="0" destOrd="0" presId="urn:microsoft.com/office/officeart/2005/8/layout/vList2"/>
    <dgm:cxn modelId="{30068D83-1826-4B4C-83C1-2BC6CB4D7CBD}" type="presOf" srcId="{1B58B056-2941-482A-AD01-DBC6F128212B}" destId="{79413A98-06DE-4903-B57C-696C55012A96}" srcOrd="0" destOrd="0" presId="urn:microsoft.com/office/officeart/2005/8/layout/vList2"/>
    <dgm:cxn modelId="{E4D804A4-1D0E-4E21-A3CB-0D06CC4E4E1E}" srcId="{BD0B68FF-427B-4217-8730-603B19E1763B}" destId="{1B58B056-2941-482A-AD01-DBC6F128212B}" srcOrd="1" destOrd="0" parTransId="{4D18AFEF-3037-400A-84C5-11DD3EEC7130}" sibTransId="{11450218-8C61-4953-AF0C-473193C2EC4A}"/>
    <dgm:cxn modelId="{E27FDEAE-7CB0-4E97-82DC-AA0AC375E954}" type="presOf" srcId="{CBFEBD63-C855-46D8-B52E-DE8637B39359}" destId="{70644603-5193-43ED-A082-06369F340C7C}" srcOrd="0" destOrd="0" presId="urn:microsoft.com/office/officeart/2005/8/layout/vList2"/>
    <dgm:cxn modelId="{B1C0F9EB-55BE-47B7-B606-9106C60B3470}" srcId="{BD0B68FF-427B-4217-8730-603B19E1763B}" destId="{CBFEBD63-C855-46D8-B52E-DE8637B39359}" srcOrd="0" destOrd="0" parTransId="{29F313E0-E1D4-48DA-9450-F5C468A27875}" sibTransId="{6E067D45-3255-4930-9061-54A3F56C400F}"/>
    <dgm:cxn modelId="{61B87EB8-F25D-48F6-BEEB-419318FB07FA}" type="presParOf" srcId="{1933FE75-E4B4-497B-9280-1345579B2500}" destId="{70644603-5193-43ED-A082-06369F340C7C}" srcOrd="0" destOrd="0" presId="urn:microsoft.com/office/officeart/2005/8/layout/vList2"/>
    <dgm:cxn modelId="{974813E9-DF72-49C5-94AD-157FC3BAA0FD}" type="presParOf" srcId="{1933FE75-E4B4-497B-9280-1345579B2500}" destId="{441894F6-4128-4763-991D-E1FF8236C9B7}" srcOrd="1" destOrd="0" presId="urn:microsoft.com/office/officeart/2005/8/layout/vList2"/>
    <dgm:cxn modelId="{1CDC80D9-C627-4036-9F6B-8100570B2C82}" type="presParOf" srcId="{1933FE75-E4B4-497B-9280-1345579B2500}" destId="{79413A98-06DE-4903-B57C-696C55012A9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56485EC-59C2-40F6-ACC2-94D0108FB57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A6E92555-6B87-4BE3-B2A1-AFB44790F838}">
      <dgm:prSet custT="1"/>
      <dgm:spPr>
        <a:solidFill>
          <a:schemeClr val="bg1"/>
        </a:solidFill>
        <a:ln>
          <a:solidFill>
            <a:srgbClr val="F5B0CE"/>
          </a:solidFill>
        </a:ln>
      </dgm:spPr>
      <dgm:t>
        <a:bodyPr/>
        <a:lstStyle/>
        <a:p>
          <a:r>
            <a:rPr lang="en-GB" sz="2000" b="1" dirty="0">
              <a:solidFill>
                <a:srgbClr val="F5B0CE"/>
              </a:solidFill>
            </a:rPr>
            <a:t>S </a:t>
          </a:r>
          <a:r>
            <a:rPr lang="en-GB" sz="2000" dirty="0">
              <a:solidFill>
                <a:sysClr val="windowText" lastClr="000000"/>
              </a:solidFill>
            </a:rPr>
            <a:t>goal is specific to cardiovascular endurance which is needed for cross-country running</a:t>
          </a:r>
        </a:p>
      </dgm:t>
    </dgm:pt>
    <dgm:pt modelId="{A66156FF-A15A-4D80-8508-65121580F5CC}" type="parTrans" cxnId="{D4AD4EAD-689C-4489-A09F-A71F4F41F082}">
      <dgm:prSet/>
      <dgm:spPr/>
      <dgm:t>
        <a:bodyPr/>
        <a:lstStyle/>
        <a:p>
          <a:endParaRPr lang="en-GB" sz="2000">
            <a:solidFill>
              <a:sysClr val="windowText" lastClr="000000"/>
            </a:solidFill>
          </a:endParaRPr>
        </a:p>
      </dgm:t>
    </dgm:pt>
    <dgm:pt modelId="{4E0BED8D-74C7-4923-8DBC-683DF9A161F7}" type="sibTrans" cxnId="{D4AD4EAD-689C-4489-A09F-A71F4F41F082}">
      <dgm:prSet/>
      <dgm:spPr/>
      <dgm:t>
        <a:bodyPr/>
        <a:lstStyle/>
        <a:p>
          <a:endParaRPr lang="en-GB" sz="2000">
            <a:solidFill>
              <a:sysClr val="windowText" lastClr="000000"/>
            </a:solidFill>
          </a:endParaRPr>
        </a:p>
      </dgm:t>
    </dgm:pt>
    <dgm:pt modelId="{CFDD2855-9972-41A8-A5E6-A70CC6C7EA6E}">
      <dgm:prSet custT="1"/>
      <dgm:spPr>
        <a:solidFill>
          <a:schemeClr val="bg1"/>
        </a:solidFill>
        <a:ln>
          <a:solidFill>
            <a:srgbClr val="F5B0CE"/>
          </a:solidFill>
        </a:ln>
      </dgm:spPr>
      <dgm:t>
        <a:bodyPr/>
        <a:lstStyle/>
        <a:p>
          <a:r>
            <a:rPr lang="en-GB" sz="2000" b="1" kern="1200" dirty="0">
              <a:solidFill>
                <a:srgbClr val="F5B0CE"/>
              </a:solidFill>
              <a:latin typeface="Calibri"/>
              <a:ea typeface="+mn-ea"/>
              <a:cs typeface="+mn-cs"/>
            </a:rPr>
            <a:t>M </a:t>
          </a:r>
          <a:r>
            <a:rPr lang="en-GB" sz="2000" kern="1200" dirty="0">
              <a:solidFill>
                <a:sysClr val="windowText" lastClr="000000"/>
              </a:solidFill>
            </a:rPr>
            <a:t>an improvement in the test score can be measured</a:t>
          </a:r>
        </a:p>
      </dgm:t>
    </dgm:pt>
    <dgm:pt modelId="{139ED121-3D24-4207-B3A1-B02C92B6F8B0}" type="parTrans" cxnId="{BAA024D8-3474-4925-85F5-B8D750E213C7}">
      <dgm:prSet/>
      <dgm:spPr/>
      <dgm:t>
        <a:bodyPr/>
        <a:lstStyle/>
        <a:p>
          <a:endParaRPr lang="en-GB" sz="2000">
            <a:solidFill>
              <a:sysClr val="windowText" lastClr="000000"/>
            </a:solidFill>
          </a:endParaRPr>
        </a:p>
      </dgm:t>
    </dgm:pt>
    <dgm:pt modelId="{F9C48FC5-11A3-4FE2-8399-061AC33453B8}" type="sibTrans" cxnId="{BAA024D8-3474-4925-85F5-B8D750E213C7}">
      <dgm:prSet/>
      <dgm:spPr/>
      <dgm:t>
        <a:bodyPr/>
        <a:lstStyle/>
        <a:p>
          <a:endParaRPr lang="en-GB" sz="2000">
            <a:solidFill>
              <a:sysClr val="windowText" lastClr="000000"/>
            </a:solidFill>
          </a:endParaRPr>
        </a:p>
      </dgm:t>
    </dgm:pt>
    <dgm:pt modelId="{C811B407-AECB-48C5-B823-3A9CA23BD91E}">
      <dgm:prSet custT="1"/>
      <dgm:spPr>
        <a:solidFill>
          <a:schemeClr val="bg1"/>
        </a:solidFill>
        <a:ln>
          <a:solidFill>
            <a:srgbClr val="F5B0CE"/>
          </a:solidFill>
        </a:ln>
      </dgm:spPr>
      <dgm:t>
        <a:bodyPr/>
        <a:lstStyle/>
        <a:p>
          <a:r>
            <a:rPr lang="en-GB" sz="2000" b="1" kern="1200" dirty="0">
              <a:solidFill>
                <a:srgbClr val="F5B0CE"/>
              </a:solidFill>
              <a:latin typeface="Calibri"/>
              <a:ea typeface="+mn-ea"/>
              <a:cs typeface="+mn-cs"/>
            </a:rPr>
            <a:t>A </a:t>
          </a:r>
          <a:r>
            <a:rPr lang="en-GB" sz="2000" kern="1200" dirty="0">
              <a:solidFill>
                <a:sysClr val="windowText" lastClr="000000"/>
              </a:solidFill>
            </a:rPr>
            <a:t>the six-week period demands any improvement so it is achievable</a:t>
          </a:r>
        </a:p>
      </dgm:t>
    </dgm:pt>
    <dgm:pt modelId="{D1D6EAE9-61A8-4C59-856C-FDF6ECDE37BD}" type="parTrans" cxnId="{E90E4165-5AFF-40D9-9282-EEF575C88AF8}">
      <dgm:prSet/>
      <dgm:spPr/>
      <dgm:t>
        <a:bodyPr/>
        <a:lstStyle/>
        <a:p>
          <a:endParaRPr lang="en-GB" sz="2000">
            <a:solidFill>
              <a:sysClr val="windowText" lastClr="000000"/>
            </a:solidFill>
          </a:endParaRPr>
        </a:p>
      </dgm:t>
    </dgm:pt>
    <dgm:pt modelId="{59740BA8-00E0-40BE-AF17-7334C7CDEF82}" type="sibTrans" cxnId="{E90E4165-5AFF-40D9-9282-EEF575C88AF8}">
      <dgm:prSet/>
      <dgm:spPr/>
      <dgm:t>
        <a:bodyPr/>
        <a:lstStyle/>
        <a:p>
          <a:endParaRPr lang="en-GB" sz="2000">
            <a:solidFill>
              <a:sysClr val="windowText" lastClr="000000"/>
            </a:solidFill>
          </a:endParaRPr>
        </a:p>
      </dgm:t>
    </dgm:pt>
    <dgm:pt modelId="{33829FFD-BA22-44C8-B6D4-0034684CE464}">
      <dgm:prSet custT="1"/>
      <dgm:spPr>
        <a:solidFill>
          <a:schemeClr val="bg1"/>
        </a:solidFill>
        <a:ln>
          <a:solidFill>
            <a:srgbClr val="F5B0CE"/>
          </a:solidFill>
        </a:ln>
      </dgm:spPr>
      <dgm:t>
        <a:bodyPr/>
        <a:lstStyle/>
        <a:p>
          <a:r>
            <a:rPr lang="en-GB" sz="2000" b="1" kern="1200" dirty="0">
              <a:solidFill>
                <a:srgbClr val="F5B0CE"/>
              </a:solidFill>
              <a:latin typeface="Calibri"/>
              <a:ea typeface="+mn-ea"/>
              <a:cs typeface="+mn-cs"/>
            </a:rPr>
            <a:t>R </a:t>
          </a:r>
          <a:r>
            <a:rPr lang="en-GB" sz="2000" kern="1200" dirty="0">
              <a:solidFill>
                <a:sysClr val="windowText" lastClr="000000"/>
              </a:solidFill>
            </a:rPr>
            <a:t>the improvement of cardiovascular endurance in six weeks is realistic</a:t>
          </a:r>
        </a:p>
      </dgm:t>
    </dgm:pt>
    <dgm:pt modelId="{9CFA6A81-528C-4BF6-9DF9-4C5648642B56}" type="parTrans" cxnId="{E301A197-6C3D-4E69-A425-6FAB6FE59153}">
      <dgm:prSet/>
      <dgm:spPr/>
      <dgm:t>
        <a:bodyPr/>
        <a:lstStyle/>
        <a:p>
          <a:endParaRPr lang="en-GB" sz="2000">
            <a:solidFill>
              <a:sysClr val="windowText" lastClr="000000"/>
            </a:solidFill>
          </a:endParaRPr>
        </a:p>
      </dgm:t>
    </dgm:pt>
    <dgm:pt modelId="{EE232A62-3752-4A2A-B4A7-8557C2B6F05B}" type="sibTrans" cxnId="{E301A197-6C3D-4E69-A425-6FAB6FE59153}">
      <dgm:prSet/>
      <dgm:spPr/>
      <dgm:t>
        <a:bodyPr/>
        <a:lstStyle/>
        <a:p>
          <a:endParaRPr lang="en-GB" sz="2000">
            <a:solidFill>
              <a:sysClr val="windowText" lastClr="000000"/>
            </a:solidFill>
          </a:endParaRPr>
        </a:p>
      </dgm:t>
    </dgm:pt>
    <dgm:pt modelId="{53775A3F-2428-44D2-AD09-93176D3C6C8C}">
      <dgm:prSet custT="1"/>
      <dgm:spPr>
        <a:solidFill>
          <a:schemeClr val="bg1"/>
        </a:solidFill>
        <a:ln>
          <a:solidFill>
            <a:srgbClr val="F5B0CE"/>
          </a:solidFill>
        </a:ln>
      </dgm:spPr>
      <dgm:t>
        <a:bodyPr/>
        <a:lstStyle/>
        <a:p>
          <a:r>
            <a:rPr lang="en-GB" sz="2000" b="1" kern="1200" dirty="0">
              <a:solidFill>
                <a:srgbClr val="F5B0CE"/>
              </a:solidFill>
              <a:latin typeface="Calibri"/>
              <a:ea typeface="+mn-ea"/>
              <a:cs typeface="+mn-cs"/>
            </a:rPr>
            <a:t>T </a:t>
          </a:r>
          <a:r>
            <a:rPr lang="en-GB" sz="2000" kern="1200" dirty="0">
              <a:solidFill>
                <a:sysClr val="windowText" lastClr="000000"/>
              </a:solidFill>
            </a:rPr>
            <a:t>six weeks to complete. </a:t>
          </a:r>
        </a:p>
      </dgm:t>
    </dgm:pt>
    <dgm:pt modelId="{F7AFA25C-0AE4-43E2-8F47-3644B7C03FA1}" type="parTrans" cxnId="{DAE42DF7-5DEC-43DE-A380-E5096020903D}">
      <dgm:prSet/>
      <dgm:spPr/>
      <dgm:t>
        <a:bodyPr/>
        <a:lstStyle/>
        <a:p>
          <a:endParaRPr lang="en-GB" sz="2000">
            <a:solidFill>
              <a:sysClr val="windowText" lastClr="000000"/>
            </a:solidFill>
          </a:endParaRPr>
        </a:p>
      </dgm:t>
    </dgm:pt>
    <dgm:pt modelId="{E1ECE8C7-BA13-43EE-B152-713FE4ABBD88}" type="sibTrans" cxnId="{DAE42DF7-5DEC-43DE-A380-E5096020903D}">
      <dgm:prSet/>
      <dgm:spPr/>
      <dgm:t>
        <a:bodyPr/>
        <a:lstStyle/>
        <a:p>
          <a:endParaRPr lang="en-GB" sz="2000">
            <a:solidFill>
              <a:sysClr val="windowText" lastClr="000000"/>
            </a:solidFill>
          </a:endParaRPr>
        </a:p>
      </dgm:t>
    </dgm:pt>
    <dgm:pt modelId="{2349924D-A4D3-4FC9-A81D-B4DACBAE4605}" type="pres">
      <dgm:prSet presAssocID="{656485EC-59C2-40F6-ACC2-94D0108FB57C}" presName="diagram" presStyleCnt="0">
        <dgm:presLayoutVars>
          <dgm:dir/>
          <dgm:resizeHandles val="exact"/>
        </dgm:presLayoutVars>
      </dgm:prSet>
      <dgm:spPr/>
    </dgm:pt>
    <dgm:pt modelId="{42C8FBF0-882E-4B3D-887C-45DAF660E839}" type="pres">
      <dgm:prSet presAssocID="{A6E92555-6B87-4BE3-B2A1-AFB44790F838}" presName="node" presStyleLbl="node1" presStyleIdx="0" presStyleCnt="5" custScaleX="130400">
        <dgm:presLayoutVars>
          <dgm:bulletEnabled val="1"/>
        </dgm:presLayoutVars>
      </dgm:prSet>
      <dgm:spPr/>
    </dgm:pt>
    <dgm:pt modelId="{40206FC3-5897-444D-AE01-CBC5374D8033}" type="pres">
      <dgm:prSet presAssocID="{4E0BED8D-74C7-4923-8DBC-683DF9A161F7}" presName="sibTrans" presStyleCnt="0"/>
      <dgm:spPr/>
    </dgm:pt>
    <dgm:pt modelId="{25751B6F-37DD-45AB-B1E6-8B7626FA63F2}" type="pres">
      <dgm:prSet presAssocID="{CFDD2855-9972-41A8-A5E6-A70CC6C7EA6E}" presName="node" presStyleLbl="node1" presStyleIdx="1" presStyleCnt="5">
        <dgm:presLayoutVars>
          <dgm:bulletEnabled val="1"/>
        </dgm:presLayoutVars>
      </dgm:prSet>
      <dgm:spPr/>
    </dgm:pt>
    <dgm:pt modelId="{4ED4E104-F3DB-478C-9964-3C92142BA18B}" type="pres">
      <dgm:prSet presAssocID="{F9C48FC5-11A3-4FE2-8399-061AC33453B8}" presName="sibTrans" presStyleCnt="0"/>
      <dgm:spPr/>
    </dgm:pt>
    <dgm:pt modelId="{8FA48774-7B90-4042-8A0B-788C0855C8AE}" type="pres">
      <dgm:prSet presAssocID="{C811B407-AECB-48C5-B823-3A9CA23BD91E}" presName="node" presStyleLbl="node1" presStyleIdx="2" presStyleCnt="5">
        <dgm:presLayoutVars>
          <dgm:bulletEnabled val="1"/>
        </dgm:presLayoutVars>
      </dgm:prSet>
      <dgm:spPr/>
    </dgm:pt>
    <dgm:pt modelId="{7E939757-35C0-4C53-808F-3ABB7D0FE7CA}" type="pres">
      <dgm:prSet presAssocID="{59740BA8-00E0-40BE-AF17-7334C7CDEF82}" presName="sibTrans" presStyleCnt="0"/>
      <dgm:spPr/>
    </dgm:pt>
    <dgm:pt modelId="{4C7481DA-E31C-4351-8C66-6758CEA14B56}" type="pres">
      <dgm:prSet presAssocID="{33829FFD-BA22-44C8-B6D4-0034684CE464}" presName="node" presStyleLbl="node1" presStyleIdx="3" presStyleCnt="5">
        <dgm:presLayoutVars>
          <dgm:bulletEnabled val="1"/>
        </dgm:presLayoutVars>
      </dgm:prSet>
      <dgm:spPr/>
    </dgm:pt>
    <dgm:pt modelId="{7DF796DE-6CFB-4354-9344-61456DFC9CCF}" type="pres">
      <dgm:prSet presAssocID="{EE232A62-3752-4A2A-B4A7-8557C2B6F05B}" presName="sibTrans" presStyleCnt="0"/>
      <dgm:spPr/>
    </dgm:pt>
    <dgm:pt modelId="{500B813F-9AB9-4B2F-8DFF-2073822178BC}" type="pres">
      <dgm:prSet presAssocID="{53775A3F-2428-44D2-AD09-93176D3C6C8C}" presName="node" presStyleLbl="node1" presStyleIdx="4" presStyleCnt="5">
        <dgm:presLayoutVars>
          <dgm:bulletEnabled val="1"/>
        </dgm:presLayoutVars>
      </dgm:prSet>
      <dgm:spPr/>
    </dgm:pt>
  </dgm:ptLst>
  <dgm:cxnLst>
    <dgm:cxn modelId="{00054C18-2F0E-4D93-9289-9E009376259F}" type="presOf" srcId="{53775A3F-2428-44D2-AD09-93176D3C6C8C}" destId="{500B813F-9AB9-4B2F-8DFF-2073822178BC}" srcOrd="0" destOrd="0" presId="urn:microsoft.com/office/officeart/2005/8/layout/default"/>
    <dgm:cxn modelId="{F186BB21-CE03-46D6-B85D-F61BE14A89B8}" type="presOf" srcId="{CFDD2855-9972-41A8-A5E6-A70CC6C7EA6E}" destId="{25751B6F-37DD-45AB-B1E6-8B7626FA63F2}" srcOrd="0" destOrd="0" presId="urn:microsoft.com/office/officeart/2005/8/layout/default"/>
    <dgm:cxn modelId="{EC10C52E-03DA-4487-A73B-4F4C778F399F}" type="presOf" srcId="{C811B407-AECB-48C5-B823-3A9CA23BD91E}" destId="{8FA48774-7B90-4042-8A0B-788C0855C8AE}" srcOrd="0" destOrd="0" presId="urn:microsoft.com/office/officeart/2005/8/layout/default"/>
    <dgm:cxn modelId="{E90E4165-5AFF-40D9-9282-EEF575C88AF8}" srcId="{656485EC-59C2-40F6-ACC2-94D0108FB57C}" destId="{C811B407-AECB-48C5-B823-3A9CA23BD91E}" srcOrd="2" destOrd="0" parTransId="{D1D6EAE9-61A8-4C59-856C-FDF6ECDE37BD}" sibTransId="{59740BA8-00E0-40BE-AF17-7334C7CDEF82}"/>
    <dgm:cxn modelId="{E6467B59-C89C-4475-B864-F2C580554C48}" type="presOf" srcId="{33829FFD-BA22-44C8-B6D4-0034684CE464}" destId="{4C7481DA-E31C-4351-8C66-6758CEA14B56}" srcOrd="0" destOrd="0" presId="urn:microsoft.com/office/officeart/2005/8/layout/default"/>
    <dgm:cxn modelId="{E301A197-6C3D-4E69-A425-6FAB6FE59153}" srcId="{656485EC-59C2-40F6-ACC2-94D0108FB57C}" destId="{33829FFD-BA22-44C8-B6D4-0034684CE464}" srcOrd="3" destOrd="0" parTransId="{9CFA6A81-528C-4BF6-9DF9-4C5648642B56}" sibTransId="{EE232A62-3752-4A2A-B4A7-8557C2B6F05B}"/>
    <dgm:cxn modelId="{D4AD4EAD-689C-4489-A09F-A71F4F41F082}" srcId="{656485EC-59C2-40F6-ACC2-94D0108FB57C}" destId="{A6E92555-6B87-4BE3-B2A1-AFB44790F838}" srcOrd="0" destOrd="0" parTransId="{A66156FF-A15A-4D80-8508-65121580F5CC}" sibTransId="{4E0BED8D-74C7-4923-8DBC-683DF9A161F7}"/>
    <dgm:cxn modelId="{A97737B0-E58D-4569-BF07-A5ECB828661A}" type="presOf" srcId="{A6E92555-6B87-4BE3-B2A1-AFB44790F838}" destId="{42C8FBF0-882E-4B3D-887C-45DAF660E839}" srcOrd="0" destOrd="0" presId="urn:microsoft.com/office/officeart/2005/8/layout/default"/>
    <dgm:cxn modelId="{BAA024D8-3474-4925-85F5-B8D750E213C7}" srcId="{656485EC-59C2-40F6-ACC2-94D0108FB57C}" destId="{CFDD2855-9972-41A8-A5E6-A70CC6C7EA6E}" srcOrd="1" destOrd="0" parTransId="{139ED121-3D24-4207-B3A1-B02C92B6F8B0}" sibTransId="{F9C48FC5-11A3-4FE2-8399-061AC33453B8}"/>
    <dgm:cxn modelId="{DAE42DF7-5DEC-43DE-A380-E5096020903D}" srcId="{656485EC-59C2-40F6-ACC2-94D0108FB57C}" destId="{53775A3F-2428-44D2-AD09-93176D3C6C8C}" srcOrd="4" destOrd="0" parTransId="{F7AFA25C-0AE4-43E2-8F47-3644B7C03FA1}" sibTransId="{E1ECE8C7-BA13-43EE-B152-713FE4ABBD88}"/>
    <dgm:cxn modelId="{E2347AFA-6060-419B-9344-048B43E0E456}" type="presOf" srcId="{656485EC-59C2-40F6-ACC2-94D0108FB57C}" destId="{2349924D-A4D3-4FC9-A81D-B4DACBAE4605}" srcOrd="0" destOrd="0" presId="urn:microsoft.com/office/officeart/2005/8/layout/default"/>
    <dgm:cxn modelId="{7BA80AA4-B1E9-4236-B880-24E77D43CD2F}" type="presParOf" srcId="{2349924D-A4D3-4FC9-A81D-B4DACBAE4605}" destId="{42C8FBF0-882E-4B3D-887C-45DAF660E839}" srcOrd="0" destOrd="0" presId="urn:microsoft.com/office/officeart/2005/8/layout/default"/>
    <dgm:cxn modelId="{0DF1784B-04A6-45CC-B04C-8864773D2B45}" type="presParOf" srcId="{2349924D-A4D3-4FC9-A81D-B4DACBAE4605}" destId="{40206FC3-5897-444D-AE01-CBC5374D8033}" srcOrd="1" destOrd="0" presId="urn:microsoft.com/office/officeart/2005/8/layout/default"/>
    <dgm:cxn modelId="{CC9D06C4-B849-44D3-95F5-FF8B85AB715F}" type="presParOf" srcId="{2349924D-A4D3-4FC9-A81D-B4DACBAE4605}" destId="{25751B6F-37DD-45AB-B1E6-8B7626FA63F2}" srcOrd="2" destOrd="0" presId="urn:microsoft.com/office/officeart/2005/8/layout/default"/>
    <dgm:cxn modelId="{D7DA5D6E-6744-4DA3-A4D2-2B10B1665959}" type="presParOf" srcId="{2349924D-A4D3-4FC9-A81D-B4DACBAE4605}" destId="{4ED4E104-F3DB-478C-9964-3C92142BA18B}" srcOrd="3" destOrd="0" presId="urn:microsoft.com/office/officeart/2005/8/layout/default"/>
    <dgm:cxn modelId="{439BE999-7737-4737-8838-3DFFDE286FC4}" type="presParOf" srcId="{2349924D-A4D3-4FC9-A81D-B4DACBAE4605}" destId="{8FA48774-7B90-4042-8A0B-788C0855C8AE}" srcOrd="4" destOrd="0" presId="urn:microsoft.com/office/officeart/2005/8/layout/default"/>
    <dgm:cxn modelId="{571DF5A7-F4F7-42AD-90B6-C966176339FD}" type="presParOf" srcId="{2349924D-A4D3-4FC9-A81D-B4DACBAE4605}" destId="{7E939757-35C0-4C53-808F-3ABB7D0FE7CA}" srcOrd="5" destOrd="0" presId="urn:microsoft.com/office/officeart/2005/8/layout/default"/>
    <dgm:cxn modelId="{C78A3C10-67A5-470B-826B-BEBD98C6CB02}" type="presParOf" srcId="{2349924D-A4D3-4FC9-A81D-B4DACBAE4605}" destId="{4C7481DA-E31C-4351-8C66-6758CEA14B56}" srcOrd="6" destOrd="0" presId="urn:microsoft.com/office/officeart/2005/8/layout/default"/>
    <dgm:cxn modelId="{46EAAA10-040B-4ABE-A47C-AE54B48C809B}" type="presParOf" srcId="{2349924D-A4D3-4FC9-A81D-B4DACBAE4605}" destId="{7DF796DE-6CFB-4354-9344-61456DFC9CCF}" srcOrd="7" destOrd="0" presId="urn:microsoft.com/office/officeart/2005/8/layout/default"/>
    <dgm:cxn modelId="{DF103BE0-BC86-4398-AFBE-8B83C0239572}" type="presParOf" srcId="{2349924D-A4D3-4FC9-A81D-B4DACBAE4605}" destId="{500B813F-9AB9-4B2F-8DFF-2073822178BC}"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80AC806-DE28-4241-BFE7-A93C1D7B28F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ADBE2C8B-80BE-4F26-98F6-1548233C773C}">
      <dgm:prSet/>
      <dgm:spPr>
        <a:solidFill>
          <a:srgbClr val="FABB6F"/>
        </a:solidFill>
        <a:ln>
          <a:noFill/>
        </a:ln>
      </dgm:spPr>
      <dgm:t>
        <a:bodyPr/>
        <a:lstStyle/>
        <a:p>
          <a:r>
            <a:rPr lang="en-GB" dirty="0"/>
            <a:t>Current levels of fitness should be considered. Initial fitness tests can be compared to normative averages and if the current level of fitness is very low, then the goals set should not be set too high. </a:t>
          </a:r>
        </a:p>
      </dgm:t>
    </dgm:pt>
    <dgm:pt modelId="{D03F8A66-C311-46FF-9E62-F565CFA2C523}" type="parTrans" cxnId="{3D3E4862-07FB-4BFE-B3E8-4046A8CB578D}">
      <dgm:prSet/>
      <dgm:spPr/>
      <dgm:t>
        <a:bodyPr/>
        <a:lstStyle/>
        <a:p>
          <a:endParaRPr lang="en-GB"/>
        </a:p>
      </dgm:t>
    </dgm:pt>
    <dgm:pt modelId="{5B5E4F85-0D88-45AB-A154-F25F169A2F75}" type="sibTrans" cxnId="{3D3E4862-07FB-4BFE-B3E8-4046A8CB578D}">
      <dgm:prSet/>
      <dgm:spPr/>
      <dgm:t>
        <a:bodyPr/>
        <a:lstStyle/>
        <a:p>
          <a:endParaRPr lang="en-GB"/>
        </a:p>
      </dgm:t>
    </dgm:pt>
    <dgm:pt modelId="{20C3EB1A-6B4F-4D25-B3CC-A2F1F5ABBFE2}">
      <dgm:prSet/>
      <dgm:spPr>
        <a:solidFill>
          <a:srgbClr val="F5B0CE"/>
        </a:solidFill>
        <a:ln>
          <a:noFill/>
        </a:ln>
      </dgm:spPr>
      <dgm:t>
        <a:bodyPr/>
        <a:lstStyle/>
        <a:p>
          <a:r>
            <a:rPr lang="en-GB" dirty="0"/>
            <a:t>If the performer has any current or recurring injuries, the training coach should know so that they can design a warm-up that will specifically help the vulnerable area of the body and can monitor for possible injury as the programme develops. </a:t>
          </a:r>
        </a:p>
      </dgm:t>
    </dgm:pt>
    <dgm:pt modelId="{7745F8EB-14DC-41BF-8882-8752F9F3780B}" type="parTrans" cxnId="{B204881D-2525-410D-8DBE-726454BFE5B9}">
      <dgm:prSet/>
      <dgm:spPr/>
      <dgm:t>
        <a:bodyPr/>
        <a:lstStyle/>
        <a:p>
          <a:endParaRPr lang="en-GB"/>
        </a:p>
      </dgm:t>
    </dgm:pt>
    <dgm:pt modelId="{346207E2-0BBE-46AB-9EF8-408770737659}" type="sibTrans" cxnId="{B204881D-2525-410D-8DBE-726454BFE5B9}">
      <dgm:prSet/>
      <dgm:spPr/>
      <dgm:t>
        <a:bodyPr/>
        <a:lstStyle/>
        <a:p>
          <a:endParaRPr lang="en-GB"/>
        </a:p>
      </dgm:t>
    </dgm:pt>
    <dgm:pt modelId="{4E4F1379-4F7B-4448-AFDF-D7491B52B379}" type="pres">
      <dgm:prSet presAssocID="{580AC806-DE28-4241-BFE7-A93C1D7B28F2}" presName="linear" presStyleCnt="0">
        <dgm:presLayoutVars>
          <dgm:animLvl val="lvl"/>
          <dgm:resizeHandles val="exact"/>
        </dgm:presLayoutVars>
      </dgm:prSet>
      <dgm:spPr/>
    </dgm:pt>
    <dgm:pt modelId="{A65EBFE8-210D-4238-82CB-79EDD8444E94}" type="pres">
      <dgm:prSet presAssocID="{ADBE2C8B-80BE-4F26-98F6-1548233C773C}" presName="parentText" presStyleLbl="node1" presStyleIdx="0" presStyleCnt="2">
        <dgm:presLayoutVars>
          <dgm:chMax val="0"/>
          <dgm:bulletEnabled val="1"/>
        </dgm:presLayoutVars>
      </dgm:prSet>
      <dgm:spPr>
        <a:prstGeom prst="rect">
          <a:avLst/>
        </a:prstGeom>
      </dgm:spPr>
    </dgm:pt>
    <dgm:pt modelId="{40CC3B89-A270-40F4-A242-3C41D04EBF07}" type="pres">
      <dgm:prSet presAssocID="{5B5E4F85-0D88-45AB-A154-F25F169A2F75}" presName="spacer" presStyleCnt="0"/>
      <dgm:spPr/>
    </dgm:pt>
    <dgm:pt modelId="{B631527D-4A56-460E-A955-6E7C6896BB2F}" type="pres">
      <dgm:prSet presAssocID="{20C3EB1A-6B4F-4D25-B3CC-A2F1F5ABBFE2}" presName="parentText" presStyleLbl="node1" presStyleIdx="1" presStyleCnt="2">
        <dgm:presLayoutVars>
          <dgm:chMax val="0"/>
          <dgm:bulletEnabled val="1"/>
        </dgm:presLayoutVars>
      </dgm:prSet>
      <dgm:spPr>
        <a:prstGeom prst="rect">
          <a:avLst/>
        </a:prstGeom>
      </dgm:spPr>
    </dgm:pt>
  </dgm:ptLst>
  <dgm:cxnLst>
    <dgm:cxn modelId="{7CE79700-3C98-4A46-A2E1-3E401391946F}" type="presOf" srcId="{580AC806-DE28-4241-BFE7-A93C1D7B28F2}" destId="{4E4F1379-4F7B-4448-AFDF-D7491B52B379}" srcOrd="0" destOrd="0" presId="urn:microsoft.com/office/officeart/2005/8/layout/vList2"/>
    <dgm:cxn modelId="{B204881D-2525-410D-8DBE-726454BFE5B9}" srcId="{580AC806-DE28-4241-BFE7-A93C1D7B28F2}" destId="{20C3EB1A-6B4F-4D25-B3CC-A2F1F5ABBFE2}" srcOrd="1" destOrd="0" parTransId="{7745F8EB-14DC-41BF-8882-8752F9F3780B}" sibTransId="{346207E2-0BBE-46AB-9EF8-408770737659}"/>
    <dgm:cxn modelId="{3D3E4862-07FB-4BFE-B3E8-4046A8CB578D}" srcId="{580AC806-DE28-4241-BFE7-A93C1D7B28F2}" destId="{ADBE2C8B-80BE-4F26-98F6-1548233C773C}" srcOrd="0" destOrd="0" parTransId="{D03F8A66-C311-46FF-9E62-F565CFA2C523}" sibTransId="{5B5E4F85-0D88-45AB-A154-F25F169A2F75}"/>
    <dgm:cxn modelId="{49BD7CB9-BB16-45AA-A9FC-F44D02D1795C}" type="presOf" srcId="{ADBE2C8B-80BE-4F26-98F6-1548233C773C}" destId="{A65EBFE8-210D-4238-82CB-79EDD8444E94}" srcOrd="0" destOrd="0" presId="urn:microsoft.com/office/officeart/2005/8/layout/vList2"/>
    <dgm:cxn modelId="{4E1178BA-3F2A-45FD-956D-8CA52B72B1C6}" type="presOf" srcId="{20C3EB1A-6B4F-4D25-B3CC-A2F1F5ABBFE2}" destId="{B631527D-4A56-460E-A955-6E7C6896BB2F}" srcOrd="0" destOrd="0" presId="urn:microsoft.com/office/officeart/2005/8/layout/vList2"/>
    <dgm:cxn modelId="{7328777E-B587-4502-B295-F1266FD22670}" type="presParOf" srcId="{4E4F1379-4F7B-4448-AFDF-D7491B52B379}" destId="{A65EBFE8-210D-4238-82CB-79EDD8444E94}" srcOrd="0" destOrd="0" presId="urn:microsoft.com/office/officeart/2005/8/layout/vList2"/>
    <dgm:cxn modelId="{2EF019E6-0BC0-465C-8D3F-A4852C75B447}" type="presParOf" srcId="{4E4F1379-4F7B-4448-AFDF-D7491B52B379}" destId="{40CC3B89-A270-40F4-A242-3C41D04EBF07}" srcOrd="1" destOrd="0" presId="urn:microsoft.com/office/officeart/2005/8/layout/vList2"/>
    <dgm:cxn modelId="{D3A5580A-6B2B-48F3-A37F-842AF699C15C}" type="presParOf" srcId="{4E4F1379-4F7B-4448-AFDF-D7491B52B379}" destId="{B631527D-4A56-460E-A955-6E7C6896BB2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66334D0-AC60-4E71-A966-A5536A16538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08369A68-9DDA-46AA-95A3-48B18A584EE2}">
      <dgm:prSet/>
      <dgm:spPr>
        <a:solidFill>
          <a:srgbClr val="9BD8F5"/>
        </a:solidFill>
      </dgm:spPr>
      <dgm:t>
        <a:bodyPr/>
        <a:lstStyle/>
        <a:p>
          <a:r>
            <a:rPr lang="en-GB" dirty="0"/>
            <a:t>Injuries may mean that training needs to stop or that the intensity needs to be reduced.</a:t>
          </a:r>
        </a:p>
      </dgm:t>
    </dgm:pt>
    <dgm:pt modelId="{A0C71D9F-380B-434C-A3F4-7B69BBE5C2EC}" type="parTrans" cxnId="{03159989-44B9-482E-9CC6-380E80211670}">
      <dgm:prSet/>
      <dgm:spPr/>
      <dgm:t>
        <a:bodyPr/>
        <a:lstStyle/>
        <a:p>
          <a:endParaRPr lang="en-GB"/>
        </a:p>
      </dgm:t>
    </dgm:pt>
    <dgm:pt modelId="{B2EA58E8-1E43-4233-8DC6-A910A1E30713}" type="sibTrans" cxnId="{03159989-44B9-482E-9CC6-380E80211670}">
      <dgm:prSet/>
      <dgm:spPr/>
      <dgm:t>
        <a:bodyPr/>
        <a:lstStyle/>
        <a:p>
          <a:endParaRPr lang="en-GB"/>
        </a:p>
      </dgm:t>
    </dgm:pt>
    <dgm:pt modelId="{203BD830-C87F-45D5-B515-F600F34708C2}">
      <dgm:prSet/>
      <dgm:spPr>
        <a:solidFill>
          <a:srgbClr val="C9DC80"/>
        </a:solidFill>
      </dgm:spPr>
      <dgm:t>
        <a:bodyPr/>
        <a:lstStyle/>
        <a:p>
          <a:r>
            <a:rPr lang="en-GB" dirty="0"/>
            <a:t>The current fitness level should help you to make an appropriate plan, i.e. a good level of fitness will mean that the frequency, intensity and duration of training may be higher than for someone whose fitness level is low.</a:t>
          </a:r>
        </a:p>
      </dgm:t>
    </dgm:pt>
    <dgm:pt modelId="{3C3F4893-822E-4D49-B256-E15720C0BED4}" type="parTrans" cxnId="{99490AAB-2383-4E5A-BA1E-F80BED60ADAF}">
      <dgm:prSet/>
      <dgm:spPr/>
      <dgm:t>
        <a:bodyPr/>
        <a:lstStyle/>
        <a:p>
          <a:endParaRPr lang="en-GB"/>
        </a:p>
      </dgm:t>
    </dgm:pt>
    <dgm:pt modelId="{ECC24D13-6ED0-4754-8838-5395C66723B3}" type="sibTrans" cxnId="{99490AAB-2383-4E5A-BA1E-F80BED60ADAF}">
      <dgm:prSet/>
      <dgm:spPr/>
      <dgm:t>
        <a:bodyPr/>
        <a:lstStyle/>
        <a:p>
          <a:endParaRPr lang="en-GB"/>
        </a:p>
      </dgm:t>
    </dgm:pt>
    <dgm:pt modelId="{0B8FABFF-5DD1-4C3F-AE66-67AD9FB9C47C}" type="pres">
      <dgm:prSet presAssocID="{F66334D0-AC60-4E71-A966-A5536A165386}" presName="diagram" presStyleCnt="0">
        <dgm:presLayoutVars>
          <dgm:dir/>
          <dgm:resizeHandles val="exact"/>
        </dgm:presLayoutVars>
      </dgm:prSet>
      <dgm:spPr/>
    </dgm:pt>
    <dgm:pt modelId="{FC65FD6F-FD87-4969-A901-FC93BCDF6E65}" type="pres">
      <dgm:prSet presAssocID="{08369A68-9DDA-46AA-95A3-48B18A584EE2}" presName="node" presStyleLbl="node1" presStyleIdx="0" presStyleCnt="2" custScaleX="55588">
        <dgm:presLayoutVars>
          <dgm:bulletEnabled val="1"/>
        </dgm:presLayoutVars>
      </dgm:prSet>
      <dgm:spPr/>
    </dgm:pt>
    <dgm:pt modelId="{1BE8E935-9914-4B10-9D05-9133E1AD6640}" type="pres">
      <dgm:prSet presAssocID="{B2EA58E8-1E43-4233-8DC6-A910A1E30713}" presName="sibTrans" presStyleCnt="0"/>
      <dgm:spPr/>
    </dgm:pt>
    <dgm:pt modelId="{7DAF947B-A4B9-4AA3-BECE-29BC8EE7BDA4}" type="pres">
      <dgm:prSet presAssocID="{203BD830-C87F-45D5-B515-F600F34708C2}" presName="node" presStyleLbl="node1" presStyleIdx="1" presStyleCnt="2">
        <dgm:presLayoutVars>
          <dgm:bulletEnabled val="1"/>
        </dgm:presLayoutVars>
      </dgm:prSet>
      <dgm:spPr/>
    </dgm:pt>
  </dgm:ptLst>
  <dgm:cxnLst>
    <dgm:cxn modelId="{CED76645-1157-4A78-890F-20AA7A4D12EC}" type="presOf" srcId="{F66334D0-AC60-4E71-A966-A5536A165386}" destId="{0B8FABFF-5DD1-4C3F-AE66-67AD9FB9C47C}" srcOrd="0" destOrd="0" presId="urn:microsoft.com/office/officeart/2005/8/layout/default"/>
    <dgm:cxn modelId="{F8C9A37A-BF0D-4155-9A29-2D15C63FA862}" type="presOf" srcId="{203BD830-C87F-45D5-B515-F600F34708C2}" destId="{7DAF947B-A4B9-4AA3-BECE-29BC8EE7BDA4}" srcOrd="0" destOrd="0" presId="urn:microsoft.com/office/officeart/2005/8/layout/default"/>
    <dgm:cxn modelId="{03159989-44B9-482E-9CC6-380E80211670}" srcId="{F66334D0-AC60-4E71-A966-A5536A165386}" destId="{08369A68-9DDA-46AA-95A3-48B18A584EE2}" srcOrd="0" destOrd="0" parTransId="{A0C71D9F-380B-434C-A3F4-7B69BBE5C2EC}" sibTransId="{B2EA58E8-1E43-4233-8DC6-A910A1E30713}"/>
    <dgm:cxn modelId="{99490AAB-2383-4E5A-BA1E-F80BED60ADAF}" srcId="{F66334D0-AC60-4E71-A966-A5536A165386}" destId="{203BD830-C87F-45D5-B515-F600F34708C2}" srcOrd="1" destOrd="0" parTransId="{3C3F4893-822E-4D49-B256-E15720C0BED4}" sibTransId="{ECC24D13-6ED0-4754-8838-5395C66723B3}"/>
    <dgm:cxn modelId="{14777CEC-1D7A-4DE2-9A0E-11B9DD6F3F45}" type="presOf" srcId="{08369A68-9DDA-46AA-95A3-48B18A584EE2}" destId="{FC65FD6F-FD87-4969-A901-FC93BCDF6E65}" srcOrd="0" destOrd="0" presId="urn:microsoft.com/office/officeart/2005/8/layout/default"/>
    <dgm:cxn modelId="{67B434E4-B160-464B-BCC9-834D41EA7FFD}" type="presParOf" srcId="{0B8FABFF-5DD1-4C3F-AE66-67AD9FB9C47C}" destId="{FC65FD6F-FD87-4969-A901-FC93BCDF6E65}" srcOrd="0" destOrd="0" presId="urn:microsoft.com/office/officeart/2005/8/layout/default"/>
    <dgm:cxn modelId="{5398586F-B3F8-4446-A365-B28F04026E5A}" type="presParOf" srcId="{0B8FABFF-5DD1-4C3F-AE66-67AD9FB9C47C}" destId="{1BE8E935-9914-4B10-9D05-9133E1AD6640}" srcOrd="1" destOrd="0" presId="urn:microsoft.com/office/officeart/2005/8/layout/default"/>
    <dgm:cxn modelId="{776B49B4-BF34-4E99-BD2E-F7116DD6A8A2}" type="presParOf" srcId="{0B8FABFF-5DD1-4C3F-AE66-67AD9FB9C47C}" destId="{7DAF947B-A4B9-4AA3-BECE-29BC8EE7BDA4}"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83705B-D172-4033-B63C-B7F820FFC1AD}">
      <dsp:nvSpPr>
        <dsp:cNvPr id="0" name=""/>
        <dsp:cNvSpPr/>
      </dsp:nvSpPr>
      <dsp:spPr>
        <a:xfrm>
          <a:off x="0" y="107588"/>
          <a:ext cx="7935491" cy="649350"/>
        </a:xfrm>
        <a:prstGeom prst="rect">
          <a:avLst/>
        </a:prstGeom>
        <a:solidFill>
          <a:srgbClr val="F5B0CE"/>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GB" sz="3000" kern="1200" dirty="0"/>
            <a:t>What are the participant’s fitness weaknesses?</a:t>
          </a:r>
        </a:p>
      </dsp:txBody>
      <dsp:txXfrm>
        <a:off x="0" y="107588"/>
        <a:ext cx="7935491" cy="649350"/>
      </dsp:txXfrm>
    </dsp:sp>
    <dsp:sp modelId="{BB598612-1337-470D-8F7B-36609974AC0C}">
      <dsp:nvSpPr>
        <dsp:cNvPr id="0" name=""/>
        <dsp:cNvSpPr/>
      </dsp:nvSpPr>
      <dsp:spPr>
        <a:xfrm>
          <a:off x="0" y="843338"/>
          <a:ext cx="7935491" cy="649350"/>
        </a:xfrm>
        <a:prstGeom prst="rect">
          <a:avLst/>
        </a:prstGeom>
        <a:solidFill>
          <a:srgbClr val="FFF47C"/>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GB" sz="3000" kern="1200" dirty="0">
              <a:solidFill>
                <a:schemeClr val="tx1"/>
              </a:solidFill>
            </a:rPr>
            <a:t>What is the participant’s medical history?</a:t>
          </a:r>
        </a:p>
      </dsp:txBody>
      <dsp:txXfrm>
        <a:off x="0" y="843338"/>
        <a:ext cx="7935491" cy="649350"/>
      </dsp:txXfrm>
    </dsp:sp>
    <dsp:sp modelId="{330E934B-16A2-49CC-B858-EA3237A61032}">
      <dsp:nvSpPr>
        <dsp:cNvPr id="0" name=""/>
        <dsp:cNvSpPr/>
      </dsp:nvSpPr>
      <dsp:spPr>
        <a:xfrm>
          <a:off x="0" y="1579088"/>
          <a:ext cx="7935491" cy="649350"/>
        </a:xfrm>
        <a:prstGeom prst="rect">
          <a:avLst/>
        </a:prstGeom>
        <a:solidFill>
          <a:srgbClr val="C9DC8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GB" sz="3000" kern="1200" dirty="0"/>
            <a:t>Does the participant have any current injuries?</a:t>
          </a:r>
        </a:p>
      </dsp:txBody>
      <dsp:txXfrm>
        <a:off x="0" y="1579088"/>
        <a:ext cx="7935491" cy="649350"/>
      </dsp:txXfrm>
    </dsp:sp>
    <dsp:sp modelId="{DFC9DF2C-5964-4484-BAA2-4BDB77F8E217}">
      <dsp:nvSpPr>
        <dsp:cNvPr id="0" name=""/>
        <dsp:cNvSpPr/>
      </dsp:nvSpPr>
      <dsp:spPr>
        <a:xfrm>
          <a:off x="0" y="2314838"/>
          <a:ext cx="7935491" cy="649350"/>
        </a:xfrm>
        <a:prstGeom prst="rect">
          <a:avLst/>
        </a:prstGeom>
        <a:solidFill>
          <a:srgbClr val="9BD8F5"/>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GB" sz="3000" kern="1200" dirty="0"/>
            <a:t>What are the aims of the programme?</a:t>
          </a:r>
        </a:p>
      </dsp:txBody>
      <dsp:txXfrm>
        <a:off x="0" y="2314838"/>
        <a:ext cx="7935491" cy="649350"/>
      </dsp:txXfrm>
    </dsp:sp>
    <dsp:sp modelId="{44F0891C-C09E-47E4-BFCF-E025217C5462}">
      <dsp:nvSpPr>
        <dsp:cNvPr id="0" name=""/>
        <dsp:cNvSpPr/>
      </dsp:nvSpPr>
      <dsp:spPr>
        <a:xfrm>
          <a:off x="0" y="3050588"/>
          <a:ext cx="7935491" cy="649350"/>
        </a:xfrm>
        <a:prstGeom prst="rect">
          <a:avLst/>
        </a:prstGeom>
        <a:solidFill>
          <a:srgbClr val="FABB6F"/>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GB" sz="3000" kern="1200" dirty="0"/>
            <a:t>What type of training should be used?</a:t>
          </a:r>
        </a:p>
      </dsp:txBody>
      <dsp:txXfrm>
        <a:off x="0" y="3050588"/>
        <a:ext cx="7935491" cy="649350"/>
      </dsp:txXfrm>
    </dsp:sp>
    <dsp:sp modelId="{20A64020-1AC3-4F29-99C5-FF22E1E22513}">
      <dsp:nvSpPr>
        <dsp:cNvPr id="0" name=""/>
        <dsp:cNvSpPr/>
      </dsp:nvSpPr>
      <dsp:spPr>
        <a:xfrm>
          <a:off x="0" y="3786338"/>
          <a:ext cx="7935491" cy="649350"/>
        </a:xfrm>
        <a:prstGeom prst="rect">
          <a:avLst/>
        </a:prstGeom>
        <a:solidFill>
          <a:srgbClr val="F5B0CE"/>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GB" sz="3000" kern="1200" dirty="0"/>
            <a:t>What goals does the participant hope to achieve?</a:t>
          </a:r>
        </a:p>
      </dsp:txBody>
      <dsp:txXfrm>
        <a:off x="0" y="3786338"/>
        <a:ext cx="7935491" cy="64935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7C51E0-7079-4508-B074-AEB332553582}">
      <dsp:nvSpPr>
        <dsp:cNvPr id="0" name=""/>
        <dsp:cNvSpPr/>
      </dsp:nvSpPr>
      <dsp:spPr>
        <a:xfrm>
          <a:off x="0" y="478532"/>
          <a:ext cx="7990407" cy="1151243"/>
        </a:xfrm>
        <a:prstGeom prst="round1Rect">
          <a:avLst/>
        </a:prstGeom>
        <a:solidFill>
          <a:srgbClr val="F5B0CE"/>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a:t>Organise the use of facilities so that training can take place.</a:t>
          </a:r>
        </a:p>
      </dsp:txBody>
      <dsp:txXfrm>
        <a:off x="0" y="478532"/>
        <a:ext cx="7934208" cy="1151243"/>
      </dsp:txXfrm>
    </dsp:sp>
    <dsp:sp modelId="{E8AAA914-17DE-40C6-9465-75949B277FA2}">
      <dsp:nvSpPr>
        <dsp:cNvPr id="0" name=""/>
        <dsp:cNvSpPr/>
      </dsp:nvSpPr>
      <dsp:spPr>
        <a:xfrm>
          <a:off x="0" y="1696016"/>
          <a:ext cx="7990407" cy="1151243"/>
        </a:xfrm>
        <a:prstGeom prst="round1Rect">
          <a:avLst/>
        </a:prstGeom>
        <a:solidFill>
          <a:srgbClr val="C9DC8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dirty="0"/>
            <a:t>Organise equipment in advance of training, for example, ensure there are appropriate weights to lift, hurdles to jump over for plyometrics, check that the stopwatch is working correctly.</a:t>
          </a:r>
        </a:p>
      </dsp:txBody>
      <dsp:txXfrm>
        <a:off x="0" y="1696016"/>
        <a:ext cx="7934208" cy="1151243"/>
      </dsp:txXfrm>
    </dsp:sp>
    <dsp:sp modelId="{E12A18F9-5E84-4879-A9E7-16B4CCFD9EDB}">
      <dsp:nvSpPr>
        <dsp:cNvPr id="0" name=""/>
        <dsp:cNvSpPr/>
      </dsp:nvSpPr>
      <dsp:spPr>
        <a:xfrm>
          <a:off x="0" y="2913499"/>
          <a:ext cx="7990407" cy="1151243"/>
        </a:xfrm>
        <a:prstGeom prst="round1Rect">
          <a:avLst/>
        </a:prstGeom>
        <a:solidFill>
          <a:srgbClr val="FABB6F"/>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dirty="0"/>
            <a:t>The equipment chosen should allow for some variation in training to prevent boredom from occurring. </a:t>
          </a:r>
        </a:p>
      </dsp:txBody>
      <dsp:txXfrm>
        <a:off x="0" y="2913499"/>
        <a:ext cx="7934208" cy="115124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3586A2-742B-45F6-8A49-A34147AE0E10}">
      <dsp:nvSpPr>
        <dsp:cNvPr id="0" name=""/>
        <dsp:cNvSpPr/>
      </dsp:nvSpPr>
      <dsp:spPr>
        <a:xfrm>
          <a:off x="0" y="308242"/>
          <a:ext cx="7990407" cy="1264770"/>
        </a:xfrm>
        <a:prstGeom prst="roundRect">
          <a:avLst/>
        </a:prstGeom>
        <a:solidFill>
          <a:srgbClr val="9BD8F5"/>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dirty="0"/>
            <a:t>Some equipment may need to be set up in advance of the session starting, for example, any equipment needed for a circuit being placed at the point that the station will take place. </a:t>
          </a:r>
        </a:p>
      </dsp:txBody>
      <dsp:txXfrm>
        <a:off x="61741" y="369983"/>
        <a:ext cx="7866925" cy="1141288"/>
      </dsp:txXfrm>
    </dsp:sp>
    <dsp:sp modelId="{75963251-4620-4628-97F9-7C491E7F459A}">
      <dsp:nvSpPr>
        <dsp:cNvPr id="0" name=""/>
        <dsp:cNvSpPr/>
      </dsp:nvSpPr>
      <dsp:spPr>
        <a:xfrm>
          <a:off x="0" y="1639252"/>
          <a:ext cx="7990407" cy="1264770"/>
        </a:xfrm>
        <a:prstGeom prst="roundRect">
          <a:avLst/>
        </a:prstGeom>
        <a:solidFill>
          <a:srgbClr val="FFF47C"/>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dirty="0">
              <a:solidFill>
                <a:schemeClr val="tx1"/>
              </a:solidFill>
            </a:rPr>
            <a:t>The equipment chosen should be suitable for the person using it, for example, weights that are not too heavy.</a:t>
          </a:r>
        </a:p>
      </dsp:txBody>
      <dsp:txXfrm>
        <a:off x="61741" y="1700993"/>
        <a:ext cx="7866925" cy="1141288"/>
      </dsp:txXfrm>
    </dsp:sp>
    <dsp:sp modelId="{76130BE2-ECDC-4742-8EB8-A5D4501CEEDB}">
      <dsp:nvSpPr>
        <dsp:cNvPr id="0" name=""/>
        <dsp:cNvSpPr/>
      </dsp:nvSpPr>
      <dsp:spPr>
        <a:xfrm>
          <a:off x="0" y="2970262"/>
          <a:ext cx="7990407" cy="1264770"/>
        </a:xfrm>
        <a:prstGeom prst="roundRect">
          <a:avLst/>
        </a:prstGeom>
        <a:solidFill>
          <a:srgbClr val="F5B0CE"/>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dirty="0"/>
            <a:t>The equipment chosen should also be suitable for the activity being trained for, for example, exercises that work the muscles used in the activity.</a:t>
          </a:r>
        </a:p>
      </dsp:txBody>
      <dsp:txXfrm>
        <a:off x="61741" y="3032003"/>
        <a:ext cx="7866925" cy="114128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3D3D57-8E34-473F-B292-291915A73D43}">
      <dsp:nvSpPr>
        <dsp:cNvPr id="0" name=""/>
        <dsp:cNvSpPr/>
      </dsp:nvSpPr>
      <dsp:spPr>
        <a:xfrm>
          <a:off x="981" y="1122870"/>
          <a:ext cx="3829223" cy="2297534"/>
        </a:xfrm>
        <a:prstGeom prst="rect">
          <a:avLst/>
        </a:prstGeom>
        <a:solidFill>
          <a:srgbClr val="F5B0CE"/>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An evaluation of the environment where the training is taking place should be undertaken. A range of pre-training checks may be required.</a:t>
          </a:r>
        </a:p>
      </dsp:txBody>
      <dsp:txXfrm>
        <a:off x="981" y="1122870"/>
        <a:ext cx="3829223" cy="2297534"/>
      </dsp:txXfrm>
    </dsp:sp>
    <dsp:sp modelId="{8845874E-CF6E-43A0-AD40-23C48367B348}">
      <dsp:nvSpPr>
        <dsp:cNvPr id="0" name=""/>
        <dsp:cNvSpPr/>
      </dsp:nvSpPr>
      <dsp:spPr>
        <a:xfrm>
          <a:off x="4213127" y="1122870"/>
          <a:ext cx="3829223" cy="2297534"/>
        </a:xfrm>
        <a:prstGeom prst="rect">
          <a:avLst/>
        </a:prstGeom>
        <a:solidFill>
          <a:srgbClr val="FABB6F"/>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If continuous training is taking place in the natural environment, are all points of the route safe? For example, are they free from flooding or loose rocks?</a:t>
          </a:r>
        </a:p>
      </dsp:txBody>
      <dsp:txXfrm>
        <a:off x="4213127" y="1122870"/>
        <a:ext cx="3829223" cy="22975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F9EC13-7C78-4F21-B890-D8F9D1DB9DF7}">
      <dsp:nvSpPr>
        <dsp:cNvPr id="0" name=""/>
        <dsp:cNvSpPr/>
      </dsp:nvSpPr>
      <dsp:spPr>
        <a:xfrm>
          <a:off x="137553" y="148"/>
          <a:ext cx="3494599" cy="2096759"/>
        </a:xfrm>
        <a:prstGeom prst="rect">
          <a:avLst/>
        </a:prstGeom>
        <a:solidFill>
          <a:srgbClr val="FABB6F"/>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How long should the programme last?</a:t>
          </a:r>
        </a:p>
      </dsp:txBody>
      <dsp:txXfrm>
        <a:off x="137553" y="148"/>
        <a:ext cx="3494599" cy="2096759"/>
      </dsp:txXfrm>
    </dsp:sp>
    <dsp:sp modelId="{B9949084-FFED-434B-AAAC-96FA721F1403}">
      <dsp:nvSpPr>
        <dsp:cNvPr id="0" name=""/>
        <dsp:cNvSpPr/>
      </dsp:nvSpPr>
      <dsp:spPr>
        <a:xfrm>
          <a:off x="3981612" y="148"/>
          <a:ext cx="3494599" cy="2096759"/>
        </a:xfrm>
        <a:prstGeom prst="rect">
          <a:avLst/>
        </a:prstGeom>
        <a:solidFill>
          <a:srgbClr val="9BD8F5"/>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a:t>What equipment (if any) is required?</a:t>
          </a:r>
        </a:p>
      </dsp:txBody>
      <dsp:txXfrm>
        <a:off x="3981612" y="148"/>
        <a:ext cx="3494599" cy="2096759"/>
      </dsp:txXfrm>
    </dsp:sp>
    <dsp:sp modelId="{2BCA5511-2C99-4F79-975F-A4CE4A753219}">
      <dsp:nvSpPr>
        <dsp:cNvPr id="0" name=""/>
        <dsp:cNvSpPr/>
      </dsp:nvSpPr>
      <dsp:spPr>
        <a:xfrm>
          <a:off x="137553" y="2446367"/>
          <a:ext cx="3494599" cy="2096759"/>
        </a:xfrm>
        <a:prstGeom prst="rect">
          <a:avLst/>
        </a:prstGeom>
        <a:solidFill>
          <a:srgbClr val="C9DC8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How can the participant reflect on how training is going/has gone?</a:t>
          </a:r>
        </a:p>
      </dsp:txBody>
      <dsp:txXfrm>
        <a:off x="137553" y="2446367"/>
        <a:ext cx="3494599" cy="2096759"/>
      </dsp:txXfrm>
    </dsp:sp>
    <dsp:sp modelId="{928947BA-445C-4800-9FCF-1993E437D479}">
      <dsp:nvSpPr>
        <dsp:cNvPr id="0" name=""/>
        <dsp:cNvSpPr/>
      </dsp:nvSpPr>
      <dsp:spPr>
        <a:xfrm>
          <a:off x="3981612" y="2446367"/>
          <a:ext cx="3494599" cy="2096759"/>
        </a:xfrm>
        <a:prstGeom prst="rect">
          <a:avLst/>
        </a:prstGeom>
        <a:solidFill>
          <a:srgbClr val="F5B0CE"/>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When should the participant retest their fitness to see if improvement has occurred?</a:t>
          </a:r>
        </a:p>
      </dsp:txBody>
      <dsp:txXfrm>
        <a:off x="3981612" y="2446367"/>
        <a:ext cx="3494599" cy="20967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75E49E-4DC1-4187-B066-1DD705CC17D0}">
      <dsp:nvSpPr>
        <dsp:cNvPr id="0" name=""/>
        <dsp:cNvSpPr/>
      </dsp:nvSpPr>
      <dsp:spPr>
        <a:xfrm>
          <a:off x="0" y="114759"/>
          <a:ext cx="7943206" cy="2113678"/>
        </a:xfrm>
        <a:prstGeom prst="roundRect">
          <a:avLst/>
        </a:prstGeom>
        <a:solidFill>
          <a:srgbClr val="F5B0CE"/>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GB" sz="3000" kern="1200" dirty="0"/>
            <a:t>Appropriate facilities and equipment should be used to ensure that the training type(s) used are carried out correctly. </a:t>
          </a:r>
        </a:p>
      </dsp:txBody>
      <dsp:txXfrm>
        <a:off x="103181" y="217940"/>
        <a:ext cx="7736844" cy="1907316"/>
      </dsp:txXfrm>
    </dsp:sp>
    <dsp:sp modelId="{0DF9709A-C53B-4543-AA5E-9AA38D2DFE48}">
      <dsp:nvSpPr>
        <dsp:cNvPr id="0" name=""/>
        <dsp:cNvSpPr/>
      </dsp:nvSpPr>
      <dsp:spPr>
        <a:xfrm>
          <a:off x="0" y="2314837"/>
          <a:ext cx="7943206" cy="2113678"/>
        </a:xfrm>
        <a:prstGeom prst="roundRect">
          <a:avLst/>
        </a:prstGeom>
        <a:solidFill>
          <a:srgbClr val="C9DC8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GB" sz="3000" kern="1200" dirty="0"/>
            <a:t>If facilities or equipment do not allow the training to follow the correct procedure, it can affect the performer’s ability to develop the component(s) of fitness that have been chosen. </a:t>
          </a:r>
        </a:p>
      </dsp:txBody>
      <dsp:txXfrm>
        <a:off x="103181" y="2418018"/>
        <a:ext cx="7736844" cy="190731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4CAEDC-316D-457A-BAB1-6A10B3FC2C21}">
      <dsp:nvSpPr>
        <dsp:cNvPr id="0" name=""/>
        <dsp:cNvSpPr/>
      </dsp:nvSpPr>
      <dsp:spPr>
        <a:xfrm>
          <a:off x="0" y="251622"/>
          <a:ext cx="6885141" cy="2068560"/>
        </a:xfrm>
        <a:prstGeom prst="rect">
          <a:avLst/>
        </a:prstGeom>
        <a:solidFill>
          <a:srgbClr val="9BD8F5"/>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dirty="0"/>
            <a:t>The facility being used should have the space and suitable equipment to set up and perform a full circuit as part of a circuit training programme. If it does not, then some exercises that would help to achieve the desired goal may be missed. </a:t>
          </a:r>
        </a:p>
      </dsp:txBody>
      <dsp:txXfrm>
        <a:off x="0" y="251622"/>
        <a:ext cx="6885141" cy="2068560"/>
      </dsp:txXfrm>
    </dsp:sp>
    <dsp:sp modelId="{EEBD40C0-916E-4692-A23B-472F12BE4ED1}">
      <dsp:nvSpPr>
        <dsp:cNvPr id="0" name=""/>
        <dsp:cNvSpPr/>
      </dsp:nvSpPr>
      <dsp:spPr>
        <a:xfrm>
          <a:off x="0" y="2395062"/>
          <a:ext cx="6885141" cy="1249224"/>
        </a:xfrm>
        <a:prstGeom prst="rect">
          <a:avLst/>
        </a:prstGeom>
        <a:solidFill>
          <a:srgbClr val="FFF47C"/>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dirty="0">
              <a:solidFill>
                <a:schemeClr val="tx1"/>
              </a:solidFill>
            </a:rPr>
            <a:t>A suitable pulse reader is needed if heart rate/pulse is being used, or the amount of overload being applied may be incorrect. </a:t>
          </a:r>
        </a:p>
      </dsp:txBody>
      <dsp:txXfrm>
        <a:off x="0" y="2395062"/>
        <a:ext cx="6885141" cy="12492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3DDADA-C91B-458B-B828-3A6253631C71}">
      <dsp:nvSpPr>
        <dsp:cNvPr id="0" name=""/>
        <dsp:cNvSpPr/>
      </dsp:nvSpPr>
      <dsp:spPr>
        <a:xfrm>
          <a:off x="2488" y="595842"/>
          <a:ext cx="1974299" cy="1184579"/>
        </a:xfrm>
        <a:prstGeom prst="rect">
          <a:avLst/>
        </a:prstGeom>
        <a:solidFill>
          <a:srgbClr val="F5B0CE"/>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dirty="0"/>
            <a:t>name and age (if the participant is not yourself)</a:t>
          </a:r>
        </a:p>
      </dsp:txBody>
      <dsp:txXfrm>
        <a:off x="2488" y="595842"/>
        <a:ext cx="1974299" cy="1184579"/>
      </dsp:txXfrm>
    </dsp:sp>
    <dsp:sp modelId="{BBDC98C2-99A7-43C1-83F8-9142EF5E9647}">
      <dsp:nvSpPr>
        <dsp:cNvPr id="0" name=""/>
        <dsp:cNvSpPr/>
      </dsp:nvSpPr>
      <dsp:spPr>
        <a:xfrm>
          <a:off x="2174217" y="595842"/>
          <a:ext cx="1974299" cy="1184579"/>
        </a:xfrm>
        <a:prstGeom prst="rect">
          <a:avLst/>
        </a:prstGeom>
        <a:solidFill>
          <a:srgbClr val="FABB6F"/>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a:t>weight</a:t>
          </a:r>
        </a:p>
      </dsp:txBody>
      <dsp:txXfrm>
        <a:off x="2174217" y="595842"/>
        <a:ext cx="1974299" cy="1184579"/>
      </dsp:txXfrm>
    </dsp:sp>
    <dsp:sp modelId="{F80F2B82-968C-46BB-9645-41A811E5D3F7}">
      <dsp:nvSpPr>
        <dsp:cNvPr id="0" name=""/>
        <dsp:cNvSpPr/>
      </dsp:nvSpPr>
      <dsp:spPr>
        <a:xfrm>
          <a:off x="4345946" y="595842"/>
          <a:ext cx="1974299" cy="1184579"/>
        </a:xfrm>
        <a:prstGeom prst="rect">
          <a:avLst/>
        </a:prstGeom>
        <a:solidFill>
          <a:srgbClr val="C9DC8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dirty="0"/>
            <a:t>recent or current injuries</a:t>
          </a:r>
        </a:p>
      </dsp:txBody>
      <dsp:txXfrm>
        <a:off x="4345946" y="595842"/>
        <a:ext cx="1974299" cy="1184579"/>
      </dsp:txXfrm>
    </dsp:sp>
    <dsp:sp modelId="{A12CCAAE-8AF3-4130-9C9D-0726CD94708B}">
      <dsp:nvSpPr>
        <dsp:cNvPr id="0" name=""/>
        <dsp:cNvSpPr/>
      </dsp:nvSpPr>
      <dsp:spPr>
        <a:xfrm>
          <a:off x="6517675" y="595842"/>
          <a:ext cx="1974299" cy="1184579"/>
        </a:xfrm>
        <a:prstGeom prst="rect">
          <a:avLst/>
        </a:prstGeom>
        <a:solidFill>
          <a:srgbClr val="9BD8F5"/>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GB" sz="2100" kern="1200" dirty="0"/>
            <a:t>how accessible the facilities are.</a:t>
          </a:r>
        </a:p>
      </dsp:txBody>
      <dsp:txXfrm>
        <a:off x="6517675" y="595842"/>
        <a:ext cx="1974299" cy="118457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644603-5193-43ED-A082-06369F340C7C}">
      <dsp:nvSpPr>
        <dsp:cNvPr id="0" name=""/>
        <dsp:cNvSpPr/>
      </dsp:nvSpPr>
      <dsp:spPr>
        <a:xfrm>
          <a:off x="0" y="152288"/>
          <a:ext cx="7272808" cy="1784250"/>
        </a:xfrm>
        <a:prstGeom prst="roundRect">
          <a:avLst/>
        </a:prstGeom>
        <a:noFill/>
        <a:ln w="25400" cap="flat" cmpd="sng" algn="ctr">
          <a:solidFill>
            <a:srgbClr val="FABB6F"/>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dirty="0">
              <a:solidFill>
                <a:schemeClr val="tx1"/>
              </a:solidFill>
            </a:rPr>
            <a:t>Having recorded these basic details, it is then advisable to carry out a physical activity readiness questionnaire. A questionnaire is a series of questions to be answered truthfully. </a:t>
          </a:r>
        </a:p>
      </dsp:txBody>
      <dsp:txXfrm>
        <a:off x="87100" y="239388"/>
        <a:ext cx="7098608" cy="1610050"/>
      </dsp:txXfrm>
    </dsp:sp>
    <dsp:sp modelId="{79413A98-06DE-4903-B57C-696C55012A96}">
      <dsp:nvSpPr>
        <dsp:cNvPr id="0" name=""/>
        <dsp:cNvSpPr/>
      </dsp:nvSpPr>
      <dsp:spPr>
        <a:xfrm>
          <a:off x="0" y="2307637"/>
          <a:ext cx="7272808" cy="1784250"/>
        </a:xfrm>
        <a:prstGeom prst="roundRect">
          <a:avLst/>
        </a:prstGeom>
        <a:noFill/>
        <a:ln w="25400" cap="flat" cmpd="sng" algn="ctr">
          <a:solidFill>
            <a:srgbClr val="C9DC8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dirty="0">
              <a:solidFill>
                <a:schemeClr val="tx1"/>
              </a:solidFill>
            </a:rPr>
            <a:t>The PAR-Q (physical activity readiness questionnaire) is a suitable starting point for determining whether the participant can increase the amount of physical training in their life (see next slide). </a:t>
          </a:r>
        </a:p>
      </dsp:txBody>
      <dsp:txXfrm>
        <a:off x="87100" y="2394737"/>
        <a:ext cx="7098608" cy="161005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C8FBF0-882E-4B3D-887C-45DAF660E839}">
      <dsp:nvSpPr>
        <dsp:cNvPr id="0" name=""/>
        <dsp:cNvSpPr/>
      </dsp:nvSpPr>
      <dsp:spPr>
        <a:xfrm>
          <a:off x="151280" y="2136"/>
          <a:ext cx="3101584" cy="1427109"/>
        </a:xfrm>
        <a:prstGeom prst="rect">
          <a:avLst/>
        </a:prstGeom>
        <a:solidFill>
          <a:schemeClr val="bg1"/>
        </a:solidFill>
        <a:ln w="25400" cap="flat" cmpd="sng" algn="ctr">
          <a:solidFill>
            <a:srgbClr val="F5B0CE"/>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rgbClr val="F5B0CE"/>
              </a:solidFill>
            </a:rPr>
            <a:t>S </a:t>
          </a:r>
          <a:r>
            <a:rPr lang="en-GB" sz="2000" kern="1200" dirty="0">
              <a:solidFill>
                <a:sysClr val="windowText" lastClr="000000"/>
              </a:solidFill>
            </a:rPr>
            <a:t>goal is specific to cardiovascular endurance which is needed for cross-country running</a:t>
          </a:r>
        </a:p>
      </dsp:txBody>
      <dsp:txXfrm>
        <a:off x="151280" y="2136"/>
        <a:ext cx="3101584" cy="1427109"/>
      </dsp:txXfrm>
    </dsp:sp>
    <dsp:sp modelId="{25751B6F-37DD-45AB-B1E6-8B7626FA63F2}">
      <dsp:nvSpPr>
        <dsp:cNvPr id="0" name=""/>
        <dsp:cNvSpPr/>
      </dsp:nvSpPr>
      <dsp:spPr>
        <a:xfrm>
          <a:off x="3490716" y="2136"/>
          <a:ext cx="2378515" cy="1427109"/>
        </a:xfrm>
        <a:prstGeom prst="rect">
          <a:avLst/>
        </a:prstGeom>
        <a:solidFill>
          <a:schemeClr val="bg1"/>
        </a:solidFill>
        <a:ln w="25400" cap="flat" cmpd="sng" algn="ctr">
          <a:solidFill>
            <a:srgbClr val="F5B0CE"/>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rgbClr val="F5B0CE"/>
              </a:solidFill>
              <a:latin typeface="Calibri"/>
              <a:ea typeface="+mn-ea"/>
              <a:cs typeface="+mn-cs"/>
            </a:rPr>
            <a:t>M </a:t>
          </a:r>
          <a:r>
            <a:rPr lang="en-GB" sz="2000" kern="1200" dirty="0">
              <a:solidFill>
                <a:sysClr val="windowText" lastClr="000000"/>
              </a:solidFill>
            </a:rPr>
            <a:t>an improvement in the test score can be measured</a:t>
          </a:r>
        </a:p>
      </dsp:txBody>
      <dsp:txXfrm>
        <a:off x="3490716" y="2136"/>
        <a:ext cx="2378515" cy="1427109"/>
      </dsp:txXfrm>
    </dsp:sp>
    <dsp:sp modelId="{8FA48774-7B90-4042-8A0B-788C0855C8AE}">
      <dsp:nvSpPr>
        <dsp:cNvPr id="0" name=""/>
        <dsp:cNvSpPr/>
      </dsp:nvSpPr>
      <dsp:spPr>
        <a:xfrm>
          <a:off x="6107083" y="2136"/>
          <a:ext cx="2378515" cy="1427109"/>
        </a:xfrm>
        <a:prstGeom prst="rect">
          <a:avLst/>
        </a:prstGeom>
        <a:solidFill>
          <a:schemeClr val="bg1"/>
        </a:solidFill>
        <a:ln w="25400" cap="flat" cmpd="sng" algn="ctr">
          <a:solidFill>
            <a:srgbClr val="F5B0CE"/>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rgbClr val="F5B0CE"/>
              </a:solidFill>
              <a:latin typeface="Calibri"/>
              <a:ea typeface="+mn-ea"/>
              <a:cs typeface="+mn-cs"/>
            </a:rPr>
            <a:t>A </a:t>
          </a:r>
          <a:r>
            <a:rPr lang="en-GB" sz="2000" kern="1200" dirty="0">
              <a:solidFill>
                <a:sysClr val="windowText" lastClr="000000"/>
              </a:solidFill>
            </a:rPr>
            <a:t>the six-week period demands any improvement so it is achievable</a:t>
          </a:r>
        </a:p>
      </dsp:txBody>
      <dsp:txXfrm>
        <a:off x="6107083" y="2136"/>
        <a:ext cx="2378515" cy="1427109"/>
      </dsp:txXfrm>
    </dsp:sp>
    <dsp:sp modelId="{4C7481DA-E31C-4351-8C66-6758CEA14B56}">
      <dsp:nvSpPr>
        <dsp:cNvPr id="0" name=""/>
        <dsp:cNvSpPr/>
      </dsp:nvSpPr>
      <dsp:spPr>
        <a:xfrm>
          <a:off x="1820998" y="1667097"/>
          <a:ext cx="2378515" cy="1427109"/>
        </a:xfrm>
        <a:prstGeom prst="rect">
          <a:avLst/>
        </a:prstGeom>
        <a:solidFill>
          <a:schemeClr val="bg1"/>
        </a:solidFill>
        <a:ln w="25400" cap="flat" cmpd="sng" algn="ctr">
          <a:solidFill>
            <a:srgbClr val="F5B0CE"/>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rgbClr val="F5B0CE"/>
              </a:solidFill>
              <a:latin typeface="Calibri"/>
              <a:ea typeface="+mn-ea"/>
              <a:cs typeface="+mn-cs"/>
            </a:rPr>
            <a:t>R </a:t>
          </a:r>
          <a:r>
            <a:rPr lang="en-GB" sz="2000" kern="1200" dirty="0">
              <a:solidFill>
                <a:sysClr val="windowText" lastClr="000000"/>
              </a:solidFill>
            </a:rPr>
            <a:t>the improvement of cardiovascular endurance in six weeks is realistic</a:t>
          </a:r>
        </a:p>
      </dsp:txBody>
      <dsp:txXfrm>
        <a:off x="1820998" y="1667097"/>
        <a:ext cx="2378515" cy="1427109"/>
      </dsp:txXfrm>
    </dsp:sp>
    <dsp:sp modelId="{500B813F-9AB9-4B2F-8DFF-2073822178BC}">
      <dsp:nvSpPr>
        <dsp:cNvPr id="0" name=""/>
        <dsp:cNvSpPr/>
      </dsp:nvSpPr>
      <dsp:spPr>
        <a:xfrm>
          <a:off x="4437365" y="1667097"/>
          <a:ext cx="2378515" cy="1427109"/>
        </a:xfrm>
        <a:prstGeom prst="rect">
          <a:avLst/>
        </a:prstGeom>
        <a:solidFill>
          <a:schemeClr val="bg1"/>
        </a:solidFill>
        <a:ln w="25400" cap="flat" cmpd="sng" algn="ctr">
          <a:solidFill>
            <a:srgbClr val="F5B0CE"/>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b="1" kern="1200" dirty="0">
              <a:solidFill>
                <a:srgbClr val="F5B0CE"/>
              </a:solidFill>
              <a:latin typeface="Calibri"/>
              <a:ea typeface="+mn-ea"/>
              <a:cs typeface="+mn-cs"/>
            </a:rPr>
            <a:t>T </a:t>
          </a:r>
          <a:r>
            <a:rPr lang="en-GB" sz="2000" kern="1200" dirty="0">
              <a:solidFill>
                <a:sysClr val="windowText" lastClr="000000"/>
              </a:solidFill>
            </a:rPr>
            <a:t>six weeks to complete. </a:t>
          </a:r>
        </a:p>
      </dsp:txBody>
      <dsp:txXfrm>
        <a:off x="4437365" y="1667097"/>
        <a:ext cx="2378515" cy="142710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5EBFE8-210D-4238-82CB-79EDD8444E94}">
      <dsp:nvSpPr>
        <dsp:cNvPr id="0" name=""/>
        <dsp:cNvSpPr/>
      </dsp:nvSpPr>
      <dsp:spPr>
        <a:xfrm>
          <a:off x="0" y="19885"/>
          <a:ext cx="7979872" cy="2195943"/>
        </a:xfrm>
        <a:prstGeom prst="rect">
          <a:avLst/>
        </a:prstGeom>
        <a:solidFill>
          <a:srgbClr val="FABB6F"/>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t>Current levels of fitness should be considered. Initial fitness tests can be compared to normative averages and if the current level of fitness is very low, then the goals set should not be set too high. </a:t>
          </a:r>
        </a:p>
      </dsp:txBody>
      <dsp:txXfrm>
        <a:off x="0" y="19885"/>
        <a:ext cx="7979872" cy="2195943"/>
      </dsp:txXfrm>
    </dsp:sp>
    <dsp:sp modelId="{B631527D-4A56-460E-A955-6E7C6896BB2F}">
      <dsp:nvSpPr>
        <dsp:cNvPr id="0" name=""/>
        <dsp:cNvSpPr/>
      </dsp:nvSpPr>
      <dsp:spPr>
        <a:xfrm>
          <a:off x="0" y="2296469"/>
          <a:ext cx="7979872" cy="2195943"/>
        </a:xfrm>
        <a:prstGeom prst="rect">
          <a:avLst/>
        </a:prstGeom>
        <a:solidFill>
          <a:srgbClr val="F5B0CE"/>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t>If the performer has any current or recurring injuries, the training coach should know so that they can design a warm-up that will specifically help the vulnerable area of the body and can monitor for possible injury as the programme develops. </a:t>
          </a:r>
        </a:p>
      </dsp:txBody>
      <dsp:txXfrm>
        <a:off x="0" y="2296469"/>
        <a:ext cx="7979872" cy="219594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65FD6F-FD87-4969-A901-FC93BCDF6E65}">
      <dsp:nvSpPr>
        <dsp:cNvPr id="0" name=""/>
        <dsp:cNvSpPr/>
      </dsp:nvSpPr>
      <dsp:spPr>
        <a:xfrm>
          <a:off x="2585" y="827453"/>
          <a:ext cx="2667071" cy="2878755"/>
        </a:xfrm>
        <a:prstGeom prst="rect">
          <a:avLst/>
        </a:prstGeom>
        <a:solidFill>
          <a:srgbClr val="9BD8F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Injuries may mean that training needs to stop or that the intensity needs to be reduced.</a:t>
          </a:r>
        </a:p>
      </dsp:txBody>
      <dsp:txXfrm>
        <a:off x="2585" y="827453"/>
        <a:ext cx="2667071" cy="2878755"/>
      </dsp:txXfrm>
    </dsp:sp>
    <dsp:sp modelId="{7DAF947B-A4B9-4AA3-BECE-29BC8EE7BDA4}">
      <dsp:nvSpPr>
        <dsp:cNvPr id="0" name=""/>
        <dsp:cNvSpPr/>
      </dsp:nvSpPr>
      <dsp:spPr>
        <a:xfrm>
          <a:off x="3149449" y="827453"/>
          <a:ext cx="4797926" cy="2878755"/>
        </a:xfrm>
        <a:prstGeom prst="rect">
          <a:avLst/>
        </a:prstGeom>
        <a:solidFill>
          <a:srgbClr val="C9DC8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The current fitness level should help you to make an appropriate plan, i.e. a good level of fitness will mean that the frequency, intensity and duration of training may be higher than for someone whose fitness level is low.</a:t>
          </a:r>
        </a:p>
      </dsp:txBody>
      <dsp:txXfrm>
        <a:off x="3149449" y="827453"/>
        <a:ext cx="4797926" cy="287875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5CEEF1-50C0-414A-BC6C-A84DF0BEDA70}" type="datetimeFigureOut">
              <a:rPr lang="en-GB" smtClean="0"/>
              <a:t>02/09/2022</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74D909-49CA-4966-9C85-AB8A277FC81B}" type="slidenum">
              <a:rPr lang="en-GB" smtClean="0"/>
              <a:t>‹#›</a:t>
            </a:fld>
            <a:endParaRPr lang="en-GB" dirty="0"/>
          </a:p>
        </p:txBody>
      </p:sp>
    </p:spTree>
    <p:extLst>
      <p:ext uri="{BB962C8B-B14F-4D97-AF65-F5344CB8AC3E}">
        <p14:creationId xmlns:p14="http://schemas.microsoft.com/office/powerpoint/2010/main" val="3405556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D40955-0B76-4F16-BAB2-4165B6C8B935}" type="slidenum">
              <a:rPr lang="en-US" smtClean="0"/>
              <a:t>3</a:t>
            </a:fld>
            <a:endParaRPr lang="en-US" dirty="0"/>
          </a:p>
        </p:txBody>
      </p:sp>
    </p:spTree>
    <p:extLst>
      <p:ext uri="{BB962C8B-B14F-4D97-AF65-F5344CB8AC3E}">
        <p14:creationId xmlns:p14="http://schemas.microsoft.com/office/powerpoint/2010/main" val="2993596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474D909-49CA-4966-9C85-AB8A277FC81B}" type="slidenum">
              <a:rPr lang="en-GB" smtClean="0"/>
              <a:t>26</a:t>
            </a:fld>
            <a:endParaRPr lang="en-GB" dirty="0"/>
          </a:p>
        </p:txBody>
      </p:sp>
    </p:spTree>
    <p:extLst>
      <p:ext uri="{BB962C8B-B14F-4D97-AF65-F5344CB8AC3E}">
        <p14:creationId xmlns:p14="http://schemas.microsoft.com/office/powerpoint/2010/main" val="3020481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E948EE8-6AB5-42DC-B158-FB0BF0AD302C}"/>
              </a:ext>
            </a:extLst>
          </p:cNvPr>
          <p:cNvSpPr/>
          <p:nvPr userDrawn="1"/>
        </p:nvSpPr>
        <p:spPr>
          <a:xfrm>
            <a:off x="0" y="-134395"/>
            <a:ext cx="9144000" cy="29969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685800" y="2693102"/>
            <a:ext cx="7772400" cy="1446550"/>
          </a:xfrm>
          <a:prstGeom prst="rect">
            <a:avLst/>
          </a:prstGeom>
        </p:spPr>
        <p:txBody>
          <a:bodyPr>
            <a:spAutoFit/>
          </a:bodyPr>
          <a:lstStyle>
            <a:lvl1pPr marL="0" indent="2927350" algn="l">
              <a:defRPr b="1">
                <a:solidFill>
                  <a:srgbClr val="009A9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685799" y="4268688"/>
            <a:ext cx="7772399" cy="1752600"/>
          </a:xfrm>
          <a:prstGeom prst="rect">
            <a:avLst/>
          </a:prstGeom>
        </p:spPr>
        <p:txBody>
          <a:bodyPr/>
          <a:lstStyle>
            <a:lvl1pPr marL="0" indent="0" algn="l" defTabSz="914400" rtl="0" eaLnBrk="1" latinLnBrk="0" hangingPunct="1">
              <a:spcBef>
                <a:spcPct val="0"/>
              </a:spcBef>
              <a:buNone/>
              <a:defRPr lang="en-GB" sz="3600" b="1" kern="1200" dirty="0">
                <a:solidFill>
                  <a:srgbClr val="005BA8"/>
                </a:solidFill>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grpSp>
        <p:nvGrpSpPr>
          <p:cNvPr id="10" name="Group 9">
            <a:extLst>
              <a:ext uri="{FF2B5EF4-FFF2-40B4-BE49-F238E27FC236}">
                <a16:creationId xmlns:a16="http://schemas.microsoft.com/office/drawing/2014/main" id="{A1666F0B-4C02-4ED8-9D1B-9820DD4C6CF1}"/>
              </a:ext>
            </a:extLst>
          </p:cNvPr>
          <p:cNvGrpSpPr/>
          <p:nvPr userDrawn="1"/>
        </p:nvGrpSpPr>
        <p:grpSpPr>
          <a:xfrm>
            <a:off x="778449" y="785977"/>
            <a:ext cx="7733770" cy="1763109"/>
            <a:chOff x="588478" y="3444585"/>
            <a:chExt cx="7733770" cy="1763109"/>
          </a:xfrm>
        </p:grpSpPr>
        <p:sp>
          <p:nvSpPr>
            <p:cNvPr id="11" name="TextBox 10">
              <a:extLst>
                <a:ext uri="{FF2B5EF4-FFF2-40B4-BE49-F238E27FC236}">
                  <a16:creationId xmlns:a16="http://schemas.microsoft.com/office/drawing/2014/main" id="{666406C1-8333-475B-B99A-883E7F98F173}"/>
                </a:ext>
              </a:extLst>
            </p:cNvPr>
            <p:cNvSpPr txBox="1"/>
            <p:nvPr userDrawn="1"/>
          </p:nvSpPr>
          <p:spPr>
            <a:xfrm>
              <a:off x="588479" y="3444585"/>
              <a:ext cx="1872748" cy="584775"/>
            </a:xfrm>
            <a:prstGeom prst="rect">
              <a:avLst/>
            </a:prstGeom>
            <a:solidFill>
              <a:srgbClr val="B5D796"/>
            </a:solidFill>
          </p:spPr>
          <p:txBody>
            <a:bodyPr wrap="square" rtlCol="0" anchor="ctr">
              <a:spAutoFit/>
            </a:bodyPr>
            <a:lstStyle>
              <a:defPPr>
                <a:defRPr lang="en-US"/>
              </a:defPPr>
              <a:lvl1pPr>
                <a:defRPr sz="3200" b="1">
                  <a:solidFill>
                    <a:srgbClr val="56AF23"/>
                  </a:solidFill>
                </a:defRPr>
              </a:lvl1pPr>
            </a:lstStyle>
            <a:p>
              <a:pPr lvl="0"/>
              <a:r>
                <a:rPr lang="en-GB" dirty="0"/>
                <a:t>Unit R181</a:t>
              </a:r>
            </a:p>
          </p:txBody>
        </p:sp>
        <p:sp>
          <p:nvSpPr>
            <p:cNvPr id="12" name="Rectangle 11">
              <a:extLst>
                <a:ext uri="{FF2B5EF4-FFF2-40B4-BE49-F238E27FC236}">
                  <a16:creationId xmlns:a16="http://schemas.microsoft.com/office/drawing/2014/main" id="{49EBBF8D-E2BC-4C05-8334-5606D9153A9D}"/>
                </a:ext>
              </a:extLst>
            </p:cNvPr>
            <p:cNvSpPr/>
            <p:nvPr userDrawn="1"/>
          </p:nvSpPr>
          <p:spPr>
            <a:xfrm>
              <a:off x="2577077" y="3446160"/>
              <a:ext cx="583200" cy="583200"/>
            </a:xfrm>
            <a:prstGeom prst="rect">
              <a:avLst/>
            </a:prstGeom>
            <a:solidFill>
              <a:srgbClr val="B5D796"/>
            </a:solidFill>
          </p:spPr>
          <p:txBody>
            <a:bodyPr wrap="square" rtlCol="0" anchor="ctr">
              <a:spAutoFit/>
            </a:bodyPr>
            <a:lstStyle/>
            <a:p>
              <a:pPr lvl="0"/>
              <a:endParaRPr lang="en-GB" sz="3200" b="1" dirty="0">
                <a:solidFill>
                  <a:srgbClr val="56AF23"/>
                </a:solidFill>
              </a:endParaRPr>
            </a:p>
          </p:txBody>
        </p:sp>
        <p:sp>
          <p:nvSpPr>
            <p:cNvPr id="13" name="Rectangle 12">
              <a:extLst>
                <a:ext uri="{FF2B5EF4-FFF2-40B4-BE49-F238E27FC236}">
                  <a16:creationId xmlns:a16="http://schemas.microsoft.com/office/drawing/2014/main" id="{FED0AC41-3630-4BC8-844B-8B6355E40A36}"/>
                </a:ext>
              </a:extLst>
            </p:cNvPr>
            <p:cNvSpPr/>
            <p:nvPr userDrawn="1"/>
          </p:nvSpPr>
          <p:spPr>
            <a:xfrm>
              <a:off x="3276127" y="3446160"/>
              <a:ext cx="583200" cy="583200"/>
            </a:xfrm>
            <a:prstGeom prst="rect">
              <a:avLst/>
            </a:prstGeom>
            <a:solidFill>
              <a:srgbClr val="B5D796"/>
            </a:solidFill>
          </p:spPr>
          <p:txBody>
            <a:bodyPr wrap="square" rtlCol="0" anchor="ctr">
              <a:spAutoFit/>
            </a:bodyPr>
            <a:lstStyle/>
            <a:p>
              <a:pPr lvl="0"/>
              <a:endParaRPr lang="en-GB" sz="3200" b="1" dirty="0">
                <a:solidFill>
                  <a:srgbClr val="56AF23"/>
                </a:solidFill>
              </a:endParaRPr>
            </a:p>
          </p:txBody>
        </p:sp>
        <p:sp>
          <p:nvSpPr>
            <p:cNvPr id="14" name="Rectangle 13">
              <a:extLst>
                <a:ext uri="{FF2B5EF4-FFF2-40B4-BE49-F238E27FC236}">
                  <a16:creationId xmlns:a16="http://schemas.microsoft.com/office/drawing/2014/main" id="{9482B02A-DE36-4C67-958A-8CEF33E5CC8F}"/>
                </a:ext>
              </a:extLst>
            </p:cNvPr>
            <p:cNvSpPr/>
            <p:nvPr userDrawn="1"/>
          </p:nvSpPr>
          <p:spPr>
            <a:xfrm>
              <a:off x="3975178" y="3446160"/>
              <a:ext cx="583200" cy="583200"/>
            </a:xfrm>
            <a:prstGeom prst="rect">
              <a:avLst/>
            </a:prstGeom>
            <a:solidFill>
              <a:srgbClr val="B5D796"/>
            </a:solidFill>
          </p:spPr>
          <p:txBody>
            <a:bodyPr wrap="square" rtlCol="0" anchor="ctr">
              <a:spAutoFit/>
            </a:bodyPr>
            <a:lstStyle/>
            <a:p>
              <a:pPr lvl="0"/>
              <a:endParaRPr lang="en-GB" sz="3200" b="1" dirty="0">
                <a:solidFill>
                  <a:srgbClr val="56AF23"/>
                </a:solidFill>
              </a:endParaRPr>
            </a:p>
          </p:txBody>
        </p:sp>
        <p:sp>
          <p:nvSpPr>
            <p:cNvPr id="15" name="TextBox 14">
              <a:extLst>
                <a:ext uri="{FF2B5EF4-FFF2-40B4-BE49-F238E27FC236}">
                  <a16:creationId xmlns:a16="http://schemas.microsoft.com/office/drawing/2014/main" id="{5645E038-EB0E-4C18-AABD-C6623502C904}"/>
                </a:ext>
              </a:extLst>
            </p:cNvPr>
            <p:cNvSpPr txBox="1"/>
            <p:nvPr userDrawn="1"/>
          </p:nvSpPr>
          <p:spPr>
            <a:xfrm>
              <a:off x="588478" y="4022689"/>
              <a:ext cx="7733770" cy="1185005"/>
            </a:xfrm>
            <a:prstGeom prst="rect">
              <a:avLst/>
            </a:prstGeom>
            <a:solidFill>
              <a:srgbClr val="56AF23"/>
            </a:solidFill>
          </p:spPr>
          <p:txBody>
            <a:bodyPr wrap="square" rtlCol="0" anchor="ctr">
              <a:noAutofit/>
            </a:bodyPr>
            <a:lstStyle>
              <a:defPPr>
                <a:defRPr lang="en-US"/>
              </a:defPPr>
              <a:lvl1pPr>
                <a:defRPr sz="4000" b="1">
                  <a:solidFill>
                    <a:srgbClr val="FFFFFF"/>
                  </a:solidFill>
                </a:defRPr>
              </a:lvl1pPr>
            </a:lstStyle>
            <a:p>
              <a:pPr lvl="0"/>
              <a:r>
                <a:rPr lang="en-GB" sz="3400" dirty="0"/>
                <a:t>Applying the principles of training: fitness and how it affects skill performance</a:t>
              </a:r>
            </a:p>
          </p:txBody>
        </p:sp>
      </p:grpSp>
      <p:sp>
        <p:nvSpPr>
          <p:cNvPr id="16" name="TextBox 15">
            <a:extLst>
              <a:ext uri="{FF2B5EF4-FFF2-40B4-BE49-F238E27FC236}">
                <a16:creationId xmlns:a16="http://schemas.microsoft.com/office/drawing/2014/main" id="{0A2615D6-1787-4A6B-80AC-C495958AD22C}"/>
              </a:ext>
            </a:extLst>
          </p:cNvPr>
          <p:cNvSpPr txBox="1"/>
          <p:nvPr userDrawn="1"/>
        </p:nvSpPr>
        <p:spPr>
          <a:xfrm>
            <a:off x="778449" y="2712151"/>
            <a:ext cx="2718629" cy="707886"/>
          </a:xfrm>
          <a:prstGeom prst="rect">
            <a:avLst/>
          </a:prstGeom>
          <a:solidFill>
            <a:srgbClr val="009A91"/>
          </a:solidFill>
        </p:spPr>
        <p:txBody>
          <a:bodyPr wrap="none" rtlCol="0" anchor="ctr">
            <a:spAutoFit/>
          </a:bodyPr>
          <a:lstStyle/>
          <a:p>
            <a:r>
              <a:rPr lang="en-GB" sz="4000" b="1" dirty="0">
                <a:solidFill>
                  <a:srgbClr val="FFFFFF"/>
                </a:solidFill>
              </a:rPr>
              <a:t>Topic area 3</a:t>
            </a:r>
          </a:p>
        </p:txBody>
      </p:sp>
    </p:spTree>
    <p:extLst>
      <p:ext uri="{BB962C8B-B14F-4D97-AF65-F5344CB8AC3E}">
        <p14:creationId xmlns:p14="http://schemas.microsoft.com/office/powerpoint/2010/main" val="3994096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46000" y="471600"/>
            <a:ext cx="8055280" cy="1252800"/>
          </a:xfrm>
          <a:prstGeom prst="rect">
            <a:avLst/>
          </a:prstGeom>
        </p:spPr>
        <p:txBody>
          <a:bodyPr anchor="b"/>
          <a:lstStyle>
            <a:lvl1pPr algn="l" defTabSz="914400" rtl="0" eaLnBrk="1" latinLnBrk="0" hangingPunct="1">
              <a:spcBef>
                <a:spcPct val="0"/>
              </a:spcBef>
              <a:buNone/>
              <a:defRPr lang="en-GB" sz="2800" b="1" kern="1200" dirty="0">
                <a:solidFill>
                  <a:srgbClr val="005BA8"/>
                </a:solidFill>
                <a:latin typeface="+mj-lt"/>
                <a:ea typeface="+mj-ea"/>
                <a:cs typeface="+mj-cs"/>
              </a:defRPr>
            </a:lvl1pPr>
          </a:lstStyle>
          <a:p>
            <a:r>
              <a:rPr lang="en-US" dirty="0"/>
              <a:t>Click to edit Master title style</a:t>
            </a:r>
            <a:endParaRPr lang="en-GB" dirty="0"/>
          </a:p>
        </p:txBody>
      </p:sp>
      <p:sp>
        <p:nvSpPr>
          <p:cNvPr id="3" name="Content Placeholder 2"/>
          <p:cNvSpPr>
            <a:spLocks noGrp="1"/>
          </p:cNvSpPr>
          <p:nvPr>
            <p:ph sz="half" idx="1"/>
          </p:nvPr>
        </p:nvSpPr>
        <p:spPr>
          <a:xfrm>
            <a:off x="846000" y="1855365"/>
            <a:ext cx="3960000" cy="4531035"/>
          </a:xfrm>
          <a:prstGeom prst="rect">
            <a:avLst/>
          </a:prstGeom>
        </p:spPr>
        <p:txBody>
          <a:bodyPr/>
          <a:lstStyle>
            <a:lvl1pPr marL="0" indent="0" algn="l" defTabSz="914400" rtl="0" eaLnBrk="1" latinLnBrk="0" hangingPunct="1">
              <a:spcBef>
                <a:spcPts val="1200"/>
              </a:spcBef>
              <a:spcAft>
                <a:spcPts val="1200"/>
              </a:spcAft>
              <a:buFont typeface="Arial" panose="020B0604020202020204" pitchFamily="34" charset="0"/>
              <a:buNone/>
              <a:defRPr lang="en-US" sz="2400" kern="1200" dirty="0">
                <a:solidFill>
                  <a:schemeClr val="tx1"/>
                </a:solidFill>
                <a:latin typeface="+mn-lt"/>
                <a:ea typeface="+mn-ea"/>
                <a:cs typeface="+mn-cs"/>
              </a:defRPr>
            </a:lvl1pPr>
            <a:lvl2pPr marL="361950" indent="-361950" algn="l" defTabSz="914400" rtl="0" eaLnBrk="1" latinLnBrk="0" hangingPunct="1">
              <a:spcBef>
                <a:spcPct val="20000"/>
              </a:spcBef>
              <a:buClr>
                <a:srgbClr val="0096DB"/>
              </a:buClr>
              <a:buFont typeface="Arial" panose="020B0604020202020204" pitchFamily="34" charset="0"/>
              <a:buChar char="•"/>
              <a:defRPr lang="en-US" sz="2400" kern="1200" dirty="0">
                <a:solidFill>
                  <a:schemeClr val="tx1"/>
                </a:solidFill>
                <a:latin typeface="+mn-lt"/>
                <a:ea typeface="+mn-ea"/>
                <a:cs typeface="+mn-cs"/>
              </a:defRPr>
            </a:lvl2pPr>
            <a:lvl3pPr marL="717550" indent="-355600" algn="l" defTabSz="914400" rtl="0" eaLnBrk="1" latinLnBrk="0" hangingPunct="1">
              <a:spcBef>
                <a:spcPct val="20000"/>
              </a:spcBef>
              <a:buClr>
                <a:srgbClr val="0096DB"/>
              </a:buClr>
              <a:buFont typeface="Arial" panose="020B0604020202020204" pitchFamily="34" charset="0"/>
              <a:buChar char="•"/>
              <a:defRPr lang="en-US" sz="2400" kern="1200" dirty="0">
                <a:solidFill>
                  <a:schemeClr val="tx1"/>
                </a:solidFill>
                <a:latin typeface="+mn-lt"/>
                <a:ea typeface="+mn-ea"/>
                <a:cs typeface="+mn-cs"/>
              </a:defRPr>
            </a:lvl3pPr>
            <a:lvl4pPr marL="1079500" indent="-361950" algn="l" defTabSz="914400" rtl="0" eaLnBrk="1" latinLnBrk="0" hangingPunct="1">
              <a:spcBef>
                <a:spcPct val="20000"/>
              </a:spcBef>
              <a:buClr>
                <a:srgbClr val="0096DB"/>
              </a:buClr>
              <a:buFont typeface="Arial" panose="020B0604020202020204" pitchFamily="34" charset="0"/>
              <a:buChar char="•"/>
              <a:defRPr lang="en-US" sz="2400" kern="1200" dirty="0">
                <a:solidFill>
                  <a:schemeClr val="tx1"/>
                </a:solidFill>
                <a:latin typeface="+mn-lt"/>
                <a:ea typeface="+mn-ea"/>
                <a:cs typeface="+mn-cs"/>
              </a:defRPr>
            </a:lvl4pPr>
            <a:lvl5pPr marL="1435100" indent="-355600" algn="l" defTabSz="914400" rtl="0" eaLnBrk="1" latinLnBrk="0" hangingPunct="1">
              <a:spcBef>
                <a:spcPct val="20000"/>
              </a:spcBef>
              <a:buClr>
                <a:srgbClr val="0096DB"/>
              </a:buClr>
              <a:buFont typeface="Arial" panose="020B0604020202020204" pitchFamily="34" charset="0"/>
              <a:buChar char="•"/>
              <a:defRPr lang="en-GB" sz="24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928400" y="1855365"/>
            <a:ext cx="3960000" cy="4531035"/>
          </a:xfrm>
          <a:prstGeom prst="rect">
            <a:avLst/>
          </a:prstGeom>
        </p:spPr>
        <p:txBody>
          <a:bodyPr/>
          <a:lstStyle>
            <a:lvl1pPr marL="0" indent="0" algn="l" defTabSz="914400" rtl="0" eaLnBrk="1" latinLnBrk="0" hangingPunct="1">
              <a:spcBef>
                <a:spcPts val="1200"/>
              </a:spcBef>
              <a:spcAft>
                <a:spcPts val="1200"/>
              </a:spcAft>
              <a:buFont typeface="Arial" panose="020B0604020202020204" pitchFamily="34" charset="0"/>
              <a:buNone/>
              <a:defRPr lang="en-US" sz="2400" kern="1200" dirty="0" smtClean="0">
                <a:solidFill>
                  <a:schemeClr val="tx1"/>
                </a:solidFill>
                <a:latin typeface="+mn-lt"/>
                <a:ea typeface="+mn-ea"/>
                <a:cs typeface="+mn-cs"/>
              </a:defRPr>
            </a:lvl1pPr>
            <a:lvl2pPr marL="361950" indent="-361950" algn="l" defTabSz="914400" rtl="0" eaLnBrk="1" latinLnBrk="0" hangingPunct="1">
              <a:spcBef>
                <a:spcPct val="20000"/>
              </a:spcBef>
              <a:buClr>
                <a:srgbClr val="0096DB"/>
              </a:buClr>
              <a:buFont typeface="Arial" panose="020B0604020202020204" pitchFamily="34" charset="0"/>
              <a:buChar char="•"/>
              <a:defRPr lang="en-US" sz="2400" kern="1200" dirty="0">
                <a:solidFill>
                  <a:schemeClr val="tx1"/>
                </a:solidFill>
                <a:latin typeface="+mn-lt"/>
                <a:ea typeface="+mn-ea"/>
                <a:cs typeface="+mn-cs"/>
              </a:defRPr>
            </a:lvl2pPr>
            <a:lvl3pPr marL="717550" indent="-355600" algn="l" defTabSz="914400" rtl="0" eaLnBrk="1" latinLnBrk="0" hangingPunct="1">
              <a:spcBef>
                <a:spcPct val="20000"/>
              </a:spcBef>
              <a:buClr>
                <a:srgbClr val="0096DB"/>
              </a:buClr>
              <a:buFont typeface="Arial" panose="020B0604020202020204" pitchFamily="34" charset="0"/>
              <a:buChar char="•"/>
              <a:defRPr lang="en-US" sz="2400" kern="1200" dirty="0">
                <a:solidFill>
                  <a:schemeClr val="tx1"/>
                </a:solidFill>
                <a:latin typeface="+mn-lt"/>
                <a:ea typeface="+mn-ea"/>
                <a:cs typeface="+mn-cs"/>
              </a:defRPr>
            </a:lvl3pPr>
            <a:lvl4pPr marL="1079500" indent="-361950" algn="l" defTabSz="914400" rtl="0" eaLnBrk="1" latinLnBrk="0" hangingPunct="1">
              <a:spcBef>
                <a:spcPct val="20000"/>
              </a:spcBef>
              <a:buClr>
                <a:srgbClr val="0096DB"/>
              </a:buClr>
              <a:buFont typeface="Arial" panose="020B0604020202020204" pitchFamily="34" charset="0"/>
              <a:buChar char="•"/>
              <a:defRPr lang="en-US" sz="2400" kern="1200" dirty="0">
                <a:solidFill>
                  <a:schemeClr val="tx1"/>
                </a:solidFill>
                <a:latin typeface="+mn-lt"/>
                <a:ea typeface="+mn-ea"/>
                <a:cs typeface="+mn-cs"/>
              </a:defRPr>
            </a:lvl4pPr>
            <a:lvl5pPr marL="1435100" indent="-355600" algn="l" defTabSz="914400" rtl="0" eaLnBrk="1" latinLnBrk="0" hangingPunct="1">
              <a:spcBef>
                <a:spcPct val="20000"/>
              </a:spcBef>
              <a:buClr>
                <a:srgbClr val="0096DB"/>
              </a:buClr>
              <a:buFont typeface="Arial" panose="020B0604020202020204" pitchFamily="34" charset="0"/>
              <a:buChar char="•"/>
              <a:defRPr lang="en-GB" sz="24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367658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6000" y="471600"/>
            <a:ext cx="8025000" cy="1252800"/>
          </a:xfrm>
          <a:prstGeom prst="rect">
            <a:avLst/>
          </a:prstGeom>
        </p:spPr>
        <p:txBody>
          <a:bodyPr anchor="b"/>
          <a:lstStyle>
            <a:lvl1pPr>
              <a:defRPr lang="en-GB" sz="2800" b="1" dirty="0">
                <a:solidFill>
                  <a:srgbClr val="005BA8"/>
                </a:solidFill>
              </a:defRPr>
            </a:lvl1pPr>
          </a:lstStyle>
          <a:p>
            <a:pPr lvl="0" algn="l"/>
            <a:r>
              <a:rPr lang="en-US" dirty="0"/>
              <a:t>Click to edit Master title style</a:t>
            </a:r>
            <a:endParaRPr lang="en-GB" dirty="0"/>
          </a:p>
        </p:txBody>
      </p:sp>
      <p:sp>
        <p:nvSpPr>
          <p:cNvPr id="3" name="Text Placeholder 2"/>
          <p:cNvSpPr>
            <a:spLocks noGrp="1"/>
          </p:cNvSpPr>
          <p:nvPr>
            <p:ph type="body" idx="1"/>
          </p:nvPr>
        </p:nvSpPr>
        <p:spPr>
          <a:xfrm>
            <a:off x="846000" y="1853134"/>
            <a:ext cx="3960000" cy="639762"/>
          </a:xfrm>
          <a:prstGeom prst="rect">
            <a:avLst/>
          </a:prstGeom>
        </p:spPr>
        <p:txBody>
          <a:bodyPr anchor="b"/>
          <a:lstStyle>
            <a:lvl1pPr marL="0" indent="0">
              <a:buNone/>
              <a:defRPr sz="2400" b="0">
                <a:solidFill>
                  <a:srgbClr val="005BA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46000" y="2574056"/>
            <a:ext cx="3960000" cy="3819969"/>
          </a:xfrm>
          <a:prstGeom prst="rect">
            <a:avLst/>
          </a:prstGeom>
        </p:spPr>
        <p:txBody>
          <a:bodyPr/>
          <a:lstStyle>
            <a:lvl1pPr marL="0" indent="0">
              <a:spcBef>
                <a:spcPts val="600"/>
              </a:spcBef>
              <a:spcAft>
                <a:spcPts val="600"/>
              </a:spcAft>
              <a:buNone/>
              <a:defRPr sz="2400"/>
            </a:lvl1pPr>
            <a:lvl2pPr marL="361950" indent="-361950">
              <a:buClr>
                <a:srgbClr val="0096DB"/>
              </a:buClr>
              <a:buFont typeface="Arial" panose="020B0604020202020204" pitchFamily="34" charset="0"/>
              <a:buChar char="•"/>
              <a:defRPr sz="2400"/>
            </a:lvl2pPr>
            <a:lvl3pPr marL="717550" indent="-361950">
              <a:buClr>
                <a:srgbClr val="0096DB"/>
              </a:buClr>
              <a:buFont typeface="Arial" panose="020B0604020202020204" pitchFamily="34" charset="0"/>
              <a:buChar char="•"/>
              <a:defRPr sz="2400"/>
            </a:lvl3pPr>
            <a:lvl4pPr marL="1079500" indent="-361950">
              <a:buClr>
                <a:srgbClr val="0096DB"/>
              </a:buClr>
              <a:buFont typeface="Arial" panose="020B0604020202020204" pitchFamily="34" charset="0"/>
              <a:buChar char="•"/>
              <a:defRPr sz="2400"/>
            </a:lvl4pPr>
            <a:lvl5pPr marL="1435100" indent="-361950">
              <a:buClr>
                <a:srgbClr val="0096DB"/>
              </a:buClr>
              <a:buFont typeface="Arial" panose="020B0604020202020204" pitchFamily="34" charset="0"/>
              <a:buChar char="•"/>
              <a:defRPr sz="2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903200" y="1853134"/>
            <a:ext cx="3960000" cy="639762"/>
          </a:xfrm>
          <a:prstGeom prst="rect">
            <a:avLst/>
          </a:prstGeom>
        </p:spPr>
        <p:txBody>
          <a:bodyPr anchor="b"/>
          <a:lstStyle>
            <a:lvl1pPr marL="0" indent="0">
              <a:buNone/>
              <a:defRPr sz="2400" b="0">
                <a:solidFill>
                  <a:srgbClr val="005BA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903200" y="2574056"/>
            <a:ext cx="3960000" cy="3819969"/>
          </a:xfrm>
          <a:prstGeom prst="rect">
            <a:avLst/>
          </a:prstGeom>
        </p:spPr>
        <p:txBody>
          <a:bodyPr/>
          <a:lstStyle>
            <a:lvl1pPr marL="0" indent="0">
              <a:spcBef>
                <a:spcPts val="600"/>
              </a:spcBef>
              <a:spcAft>
                <a:spcPts val="600"/>
              </a:spcAft>
              <a:buNone/>
              <a:defRPr sz="2400"/>
            </a:lvl1pPr>
            <a:lvl2pPr marL="361950" indent="-361950">
              <a:buClr>
                <a:srgbClr val="0096DB"/>
              </a:buClr>
              <a:buFont typeface="Arial" panose="020B0604020202020204" pitchFamily="34" charset="0"/>
              <a:buChar char="•"/>
              <a:defRPr sz="2400"/>
            </a:lvl2pPr>
            <a:lvl3pPr marL="717550" indent="-355600">
              <a:buClr>
                <a:srgbClr val="0096DB"/>
              </a:buClr>
              <a:buFont typeface="Arial" panose="020B0604020202020204" pitchFamily="34" charset="0"/>
              <a:buChar char="•"/>
              <a:defRPr sz="2400"/>
            </a:lvl3pPr>
            <a:lvl4pPr marL="1079500" indent="-361950">
              <a:buClr>
                <a:srgbClr val="0096DB"/>
              </a:buClr>
              <a:buFont typeface="Arial" panose="020B0604020202020204" pitchFamily="34" charset="0"/>
              <a:buChar char="•"/>
              <a:defRPr sz="2400"/>
            </a:lvl4pPr>
            <a:lvl5pPr marL="1435100" indent="-355600">
              <a:buClr>
                <a:srgbClr val="0096DB"/>
              </a:buClr>
              <a:buFont typeface="Arial" panose="020B0604020202020204" pitchFamily="34" charset="0"/>
              <a:buChar char="•"/>
              <a:tabLst/>
              <a:defRPr sz="2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0697999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456C687-9F27-4330-8AD9-CC5CC6C4DE5B}"/>
              </a:ext>
            </a:extLst>
          </p:cNvPr>
          <p:cNvSpPr>
            <a:spLocks noGrp="1"/>
          </p:cNvSpPr>
          <p:nvPr>
            <p:ph type="title"/>
          </p:nvPr>
        </p:nvSpPr>
        <p:spPr>
          <a:xfrm>
            <a:off x="846000" y="471600"/>
            <a:ext cx="8025000" cy="1252800"/>
          </a:xfrm>
          <a:prstGeom prst="rect">
            <a:avLst/>
          </a:prstGeom>
        </p:spPr>
        <p:txBody>
          <a:bodyPr anchor="b"/>
          <a:lstStyle>
            <a:lvl1pPr>
              <a:defRPr lang="en-GB" sz="2800" b="1" dirty="0">
                <a:solidFill>
                  <a:srgbClr val="005BA8"/>
                </a:solidFill>
              </a:defRPr>
            </a:lvl1pPr>
          </a:lstStyle>
          <a:p>
            <a:pPr lvl="0" algn="l"/>
            <a:r>
              <a:rPr lang="en-US" dirty="0"/>
              <a:t>Click to edit Master title style</a:t>
            </a:r>
            <a:endParaRPr lang="en-GB" dirty="0"/>
          </a:p>
        </p:txBody>
      </p:sp>
    </p:spTree>
    <p:extLst>
      <p:ext uri="{BB962C8B-B14F-4D97-AF65-F5344CB8AC3E}">
        <p14:creationId xmlns:p14="http://schemas.microsoft.com/office/powerpoint/2010/main" val="20817692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6381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46666" y="469900"/>
            <a:ext cx="8043333" cy="1250950"/>
          </a:xfrm>
          <a:prstGeom prst="rect">
            <a:avLst/>
          </a:prstGeom>
        </p:spPr>
        <p:txBody>
          <a:bodyPr anchor="b"/>
          <a:lstStyle>
            <a:lvl1pPr algn="l">
              <a:defRPr sz="2800" b="1">
                <a:solidFill>
                  <a:srgbClr val="005BA8"/>
                </a:solidFill>
              </a:defRPr>
            </a:lvl1pPr>
          </a:lstStyle>
          <a:p>
            <a:r>
              <a:rPr lang="en-US" dirty="0"/>
              <a:t>Click to edit Master title style</a:t>
            </a:r>
            <a:endParaRPr lang="en-GB" dirty="0"/>
          </a:p>
        </p:txBody>
      </p:sp>
      <p:sp>
        <p:nvSpPr>
          <p:cNvPr id="3" name="Content Placeholder 2"/>
          <p:cNvSpPr>
            <a:spLocks noGrp="1"/>
          </p:cNvSpPr>
          <p:nvPr>
            <p:ph idx="1"/>
          </p:nvPr>
        </p:nvSpPr>
        <p:spPr>
          <a:xfrm>
            <a:off x="846666" y="1844824"/>
            <a:ext cx="8043333" cy="4543276"/>
          </a:xfrm>
          <a:prstGeom prst="rect">
            <a:avLst/>
          </a:prstGeom>
        </p:spPr>
        <p:txBody>
          <a:bodyPr/>
          <a:lstStyle>
            <a:lvl1pPr marL="0" indent="0">
              <a:buNone/>
              <a:defRPr sz="2400"/>
            </a:lvl1pPr>
            <a:lvl2pPr marL="361950" indent="-361950">
              <a:buClr>
                <a:srgbClr val="0096DB"/>
              </a:buClr>
              <a:buFont typeface="Arial" panose="020B0604020202020204" pitchFamily="34" charset="0"/>
              <a:buChar char="•"/>
              <a:defRPr sz="2400"/>
            </a:lvl2pPr>
            <a:lvl3pPr marL="717550" indent="-361950">
              <a:buClr>
                <a:srgbClr val="0096DB"/>
              </a:buClr>
              <a:buFont typeface="Arial" panose="020B0604020202020204" pitchFamily="34" charset="0"/>
              <a:buChar char="•"/>
              <a:defRPr sz="2400"/>
            </a:lvl3pPr>
            <a:lvl4pPr marL="1079500" indent="-361950">
              <a:buClr>
                <a:srgbClr val="0096DB"/>
              </a:buClr>
              <a:buFont typeface="Arial" panose="020B0604020202020204" pitchFamily="34" charset="0"/>
              <a:buChar char="•"/>
              <a:defRPr sz="2400"/>
            </a:lvl4pPr>
            <a:lvl5pPr marL="1435100" indent="-361950">
              <a:buClr>
                <a:srgbClr val="0096DB"/>
              </a:buClr>
              <a:buFont typeface="Arial" panose="020B0604020202020204" pitchFamily="34" charset="0"/>
              <a:buChar cha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994958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46000" y="469900"/>
            <a:ext cx="8042400" cy="1250950"/>
          </a:xfrm>
          <a:prstGeom prst="rect">
            <a:avLst/>
          </a:prstGeom>
        </p:spPr>
        <p:txBody>
          <a:bodyPr anchor="b"/>
          <a:lstStyle>
            <a:lvl1pPr algn="l">
              <a:defRPr sz="2800" b="1">
                <a:solidFill>
                  <a:srgbClr val="005BA8"/>
                </a:solidFill>
              </a:defRPr>
            </a:lvl1pPr>
          </a:lstStyle>
          <a:p>
            <a:r>
              <a:rPr lang="en-US" dirty="0"/>
              <a:t>Click to edit Master title style</a:t>
            </a:r>
            <a:endParaRPr lang="en-GB" dirty="0"/>
          </a:p>
        </p:txBody>
      </p:sp>
      <p:sp>
        <p:nvSpPr>
          <p:cNvPr id="3" name="Content Placeholder 2"/>
          <p:cNvSpPr>
            <a:spLocks noGrp="1"/>
          </p:cNvSpPr>
          <p:nvPr>
            <p:ph idx="1"/>
          </p:nvPr>
        </p:nvSpPr>
        <p:spPr>
          <a:xfrm>
            <a:off x="939800" y="1844824"/>
            <a:ext cx="5792437" cy="2554545"/>
          </a:xfrm>
          <a:prstGeom prst="rect">
            <a:avLst/>
          </a:prstGeom>
          <a:solidFill>
            <a:srgbClr val="EBF4DF"/>
          </a:solidFill>
        </p:spPr>
        <p:txBody>
          <a:bodyPr wrap="square">
            <a:spAutoFit/>
          </a:bodyPr>
          <a:lstStyle>
            <a:lvl1pPr marL="0" indent="0">
              <a:spcBef>
                <a:spcPts val="600"/>
              </a:spcBef>
              <a:spcAft>
                <a:spcPts val="600"/>
              </a:spcAft>
              <a:buNone/>
              <a:defRPr sz="2400"/>
            </a:lvl1pPr>
            <a:lvl2pPr marL="361950" indent="-361950">
              <a:spcBef>
                <a:spcPts val="600"/>
              </a:spcBef>
              <a:spcAft>
                <a:spcPts val="600"/>
              </a:spcAft>
              <a:buClr>
                <a:srgbClr val="8A9A00"/>
              </a:buClr>
              <a:buFont typeface="Arial" panose="020B0604020202020204" pitchFamily="34" charset="0"/>
              <a:buChar char="•"/>
              <a:defRPr sz="2400"/>
            </a:lvl2pPr>
            <a:lvl3pPr marL="717550" indent="-361950">
              <a:spcBef>
                <a:spcPts val="600"/>
              </a:spcBef>
              <a:spcAft>
                <a:spcPts val="600"/>
              </a:spcAft>
              <a:buClr>
                <a:srgbClr val="8A9A00"/>
              </a:buClr>
              <a:buFont typeface="Arial" panose="020B0604020202020204" pitchFamily="34" charset="0"/>
              <a:buChar char="•"/>
              <a:defRPr sz="2400"/>
            </a:lvl3pPr>
            <a:lvl4pPr marL="1079500" indent="-361950">
              <a:spcBef>
                <a:spcPts val="600"/>
              </a:spcBef>
              <a:spcAft>
                <a:spcPts val="600"/>
              </a:spcAft>
              <a:buClr>
                <a:srgbClr val="8A9A00"/>
              </a:buClr>
              <a:buFont typeface="Arial" panose="020B0604020202020204" pitchFamily="34" charset="0"/>
              <a:buChar char="•"/>
              <a:defRPr sz="2400"/>
            </a:lvl4pPr>
            <a:lvl5pPr marL="1435100" indent="-361950">
              <a:spcBef>
                <a:spcPts val="600"/>
              </a:spcBef>
              <a:spcAft>
                <a:spcPts val="600"/>
              </a:spcAft>
              <a:buClr>
                <a:srgbClr val="8A9A00"/>
              </a:buClr>
              <a:buFont typeface="Arial" panose="020B0604020202020204" pitchFamily="34" charset="0"/>
              <a:buChar cha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491229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68EE6E7-872B-446B-B4A3-FAF1DA90FF18}"/>
              </a:ext>
            </a:extLst>
          </p:cNvPr>
          <p:cNvSpPr/>
          <p:nvPr userDrawn="1"/>
        </p:nvSpPr>
        <p:spPr>
          <a:xfrm>
            <a:off x="6732240" y="0"/>
            <a:ext cx="241176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846000" y="469900"/>
            <a:ext cx="5894040" cy="1250950"/>
          </a:xfrm>
          <a:prstGeom prst="rect">
            <a:avLst/>
          </a:prstGeom>
        </p:spPr>
        <p:txBody>
          <a:bodyPr anchor="b"/>
          <a:lstStyle>
            <a:lvl1pPr algn="l">
              <a:defRPr sz="2800" b="1">
                <a:solidFill>
                  <a:srgbClr val="005BA8"/>
                </a:solidFill>
              </a:defRPr>
            </a:lvl1pPr>
          </a:lstStyle>
          <a:p>
            <a:r>
              <a:rPr lang="en-US" dirty="0"/>
              <a:t>Click to edit Master title style</a:t>
            </a:r>
            <a:endParaRPr lang="en-GB" dirty="0"/>
          </a:p>
        </p:txBody>
      </p:sp>
      <p:sp>
        <p:nvSpPr>
          <p:cNvPr id="3" name="Content Placeholder 2"/>
          <p:cNvSpPr>
            <a:spLocks noGrp="1"/>
          </p:cNvSpPr>
          <p:nvPr>
            <p:ph idx="1"/>
          </p:nvPr>
        </p:nvSpPr>
        <p:spPr>
          <a:xfrm>
            <a:off x="846000" y="1844824"/>
            <a:ext cx="5894040" cy="4543274"/>
          </a:xfrm>
          <a:prstGeom prst="rect">
            <a:avLst/>
          </a:prstGeom>
        </p:spPr>
        <p:txBody>
          <a:bodyPr/>
          <a:lstStyle>
            <a:lvl1pPr marL="0" indent="0">
              <a:spcBef>
                <a:spcPts val="1200"/>
              </a:spcBef>
              <a:spcAft>
                <a:spcPts val="1200"/>
              </a:spcAft>
              <a:buNone/>
              <a:defRPr sz="2400"/>
            </a:lvl1pPr>
            <a:lvl2pPr marL="361950" indent="-361950">
              <a:buClr>
                <a:srgbClr val="0096DB"/>
              </a:buClr>
              <a:buFont typeface="Arial" panose="020B0604020202020204" pitchFamily="34" charset="0"/>
              <a:buChar char="•"/>
              <a:defRPr sz="2400"/>
            </a:lvl2pPr>
            <a:lvl3pPr marL="717550" indent="-361950">
              <a:buClr>
                <a:srgbClr val="0096DB"/>
              </a:buClr>
              <a:buFont typeface="Arial" panose="020B0604020202020204" pitchFamily="34" charset="0"/>
              <a:buChar char="•"/>
              <a:defRPr sz="2400"/>
            </a:lvl3pPr>
            <a:lvl4pPr marL="1079500" indent="-361950">
              <a:buClr>
                <a:srgbClr val="0096DB"/>
              </a:buClr>
              <a:buFont typeface="Arial" panose="020B0604020202020204" pitchFamily="34" charset="0"/>
              <a:buChar char="•"/>
              <a:defRPr sz="2400"/>
            </a:lvl4pPr>
            <a:lvl5pPr marL="1435100" indent="-361950">
              <a:buClr>
                <a:srgbClr val="0096DB"/>
              </a:buClr>
              <a:buFont typeface="Arial" panose="020B0604020202020204" pitchFamily="34" charset="0"/>
              <a:buChar cha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Picture Placeholder 7">
            <a:extLst>
              <a:ext uri="{FF2B5EF4-FFF2-40B4-BE49-F238E27FC236}">
                <a16:creationId xmlns:a16="http://schemas.microsoft.com/office/drawing/2014/main" id="{D4418C35-2C65-4D8A-8525-DF2B77710ADB}"/>
              </a:ext>
            </a:extLst>
          </p:cNvPr>
          <p:cNvSpPr>
            <a:spLocks noGrp="1"/>
          </p:cNvSpPr>
          <p:nvPr>
            <p:ph type="pic" sz="quarter" idx="10"/>
          </p:nvPr>
        </p:nvSpPr>
        <p:spPr>
          <a:xfrm>
            <a:off x="6891871" y="146842"/>
            <a:ext cx="2088232" cy="2088232"/>
          </a:xfrm>
          <a:prstGeom prst="rect">
            <a:avLst/>
          </a:prstGeom>
        </p:spPr>
        <p:txBody>
          <a:bodyPr/>
          <a:lstStyle/>
          <a:p>
            <a:endParaRPr lang="en-GB" dirty="0"/>
          </a:p>
        </p:txBody>
      </p:sp>
      <p:sp>
        <p:nvSpPr>
          <p:cNvPr id="9" name="Picture Placeholder 7">
            <a:extLst>
              <a:ext uri="{FF2B5EF4-FFF2-40B4-BE49-F238E27FC236}">
                <a16:creationId xmlns:a16="http://schemas.microsoft.com/office/drawing/2014/main" id="{B24DB72E-7A91-46A9-BF58-210F85888B2E}"/>
              </a:ext>
            </a:extLst>
          </p:cNvPr>
          <p:cNvSpPr>
            <a:spLocks noGrp="1"/>
          </p:cNvSpPr>
          <p:nvPr>
            <p:ph type="pic" sz="quarter" idx="11"/>
          </p:nvPr>
        </p:nvSpPr>
        <p:spPr>
          <a:xfrm>
            <a:off x="6896137" y="2367867"/>
            <a:ext cx="2088232" cy="2088232"/>
          </a:xfrm>
          <a:prstGeom prst="rect">
            <a:avLst/>
          </a:prstGeom>
        </p:spPr>
        <p:txBody>
          <a:bodyPr/>
          <a:lstStyle/>
          <a:p>
            <a:endParaRPr lang="en-GB" dirty="0"/>
          </a:p>
        </p:txBody>
      </p:sp>
      <p:sp>
        <p:nvSpPr>
          <p:cNvPr id="10" name="Picture Placeholder 7">
            <a:extLst>
              <a:ext uri="{FF2B5EF4-FFF2-40B4-BE49-F238E27FC236}">
                <a16:creationId xmlns:a16="http://schemas.microsoft.com/office/drawing/2014/main" id="{0A769849-ACC2-4845-8981-BA9680BA5F4B}"/>
              </a:ext>
            </a:extLst>
          </p:cNvPr>
          <p:cNvSpPr>
            <a:spLocks noGrp="1"/>
          </p:cNvSpPr>
          <p:nvPr>
            <p:ph type="pic" sz="quarter" idx="12"/>
          </p:nvPr>
        </p:nvSpPr>
        <p:spPr>
          <a:xfrm>
            <a:off x="6891871" y="4581128"/>
            <a:ext cx="2088232" cy="2088232"/>
          </a:xfrm>
          <a:prstGeom prst="rect">
            <a:avLst/>
          </a:prstGeom>
        </p:spPr>
        <p:txBody>
          <a:bodyPr/>
          <a:lstStyle/>
          <a:p>
            <a:endParaRPr lang="en-GB" dirty="0"/>
          </a:p>
        </p:txBody>
      </p:sp>
    </p:spTree>
    <p:extLst>
      <p:ext uri="{BB962C8B-B14F-4D97-AF65-F5344CB8AC3E}">
        <p14:creationId xmlns:p14="http://schemas.microsoft.com/office/powerpoint/2010/main" val="3492804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46000" y="469900"/>
            <a:ext cx="6825064" cy="1250950"/>
          </a:xfrm>
          <a:prstGeom prst="rect">
            <a:avLst/>
          </a:prstGeom>
        </p:spPr>
        <p:txBody>
          <a:bodyPr anchor="b"/>
          <a:lstStyle>
            <a:lvl1pPr algn="l">
              <a:defRPr sz="2800" b="1">
                <a:solidFill>
                  <a:srgbClr val="005BA8"/>
                </a:solidFill>
              </a:defRPr>
            </a:lvl1pPr>
          </a:lstStyle>
          <a:p>
            <a:r>
              <a:rPr lang="en-US" dirty="0"/>
              <a:t>Click to edit Master title style</a:t>
            </a:r>
            <a:endParaRPr lang="en-GB" dirty="0"/>
          </a:p>
        </p:txBody>
      </p:sp>
      <p:sp>
        <p:nvSpPr>
          <p:cNvPr id="3" name="Content Placeholder 2"/>
          <p:cNvSpPr>
            <a:spLocks noGrp="1"/>
          </p:cNvSpPr>
          <p:nvPr>
            <p:ph idx="1"/>
          </p:nvPr>
        </p:nvSpPr>
        <p:spPr>
          <a:xfrm>
            <a:off x="846000" y="1844824"/>
            <a:ext cx="6825064" cy="4543274"/>
          </a:xfrm>
          <a:prstGeom prst="rect">
            <a:avLst/>
          </a:prstGeom>
        </p:spPr>
        <p:txBody>
          <a:bodyPr/>
          <a:lstStyle>
            <a:lvl1pPr marL="0" indent="0">
              <a:spcBef>
                <a:spcPts val="1200"/>
              </a:spcBef>
              <a:spcAft>
                <a:spcPts val="1200"/>
              </a:spcAft>
              <a:buNone/>
              <a:defRPr sz="2400"/>
            </a:lvl1pPr>
            <a:lvl2pPr marL="361950" indent="-361950">
              <a:buClr>
                <a:srgbClr val="0096DB"/>
              </a:buClr>
              <a:buFont typeface="Arial" panose="020B0604020202020204" pitchFamily="34" charset="0"/>
              <a:buChar char="•"/>
              <a:defRPr sz="2400"/>
            </a:lvl2pPr>
            <a:lvl3pPr marL="717550" indent="-361950">
              <a:buClr>
                <a:srgbClr val="0096DB"/>
              </a:buClr>
              <a:buFont typeface="Arial" panose="020B0604020202020204" pitchFamily="34" charset="0"/>
              <a:buChar char="•"/>
              <a:defRPr sz="2400"/>
            </a:lvl3pPr>
            <a:lvl4pPr marL="1079500" indent="-361950">
              <a:buClr>
                <a:srgbClr val="0096DB"/>
              </a:buClr>
              <a:buFont typeface="Arial" panose="020B0604020202020204" pitchFamily="34" charset="0"/>
              <a:buChar char="•"/>
              <a:defRPr sz="2400"/>
            </a:lvl4pPr>
            <a:lvl5pPr marL="1435100" indent="-361950">
              <a:buClr>
                <a:srgbClr val="0096DB"/>
              </a:buClr>
              <a:buFont typeface="Arial" panose="020B0604020202020204" pitchFamily="34" charset="0"/>
              <a:buChar cha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Rectangle 10">
            <a:extLst>
              <a:ext uri="{FF2B5EF4-FFF2-40B4-BE49-F238E27FC236}">
                <a16:creationId xmlns:a16="http://schemas.microsoft.com/office/drawing/2014/main" id="{B817F3A4-E11B-45C0-B1C8-9020BB6F772F}"/>
              </a:ext>
            </a:extLst>
          </p:cNvPr>
          <p:cNvSpPr/>
          <p:nvPr userDrawn="1"/>
        </p:nvSpPr>
        <p:spPr>
          <a:xfrm>
            <a:off x="7668344" y="0"/>
            <a:ext cx="1475656"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384906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C287CB4-1C76-4417-8AC2-29A758B91A04}"/>
              </a:ext>
            </a:extLst>
          </p:cNvPr>
          <p:cNvSpPr>
            <a:spLocks noGrp="1"/>
          </p:cNvSpPr>
          <p:nvPr>
            <p:ph type="title"/>
          </p:nvPr>
        </p:nvSpPr>
        <p:spPr>
          <a:xfrm>
            <a:off x="1187624" y="1224948"/>
            <a:ext cx="7560840" cy="1028150"/>
          </a:xfrm>
          <a:prstGeom prst="rect">
            <a:avLst/>
          </a:prstGeom>
        </p:spPr>
        <p:txBody>
          <a:bodyPr anchor="b"/>
          <a:lstStyle>
            <a:lvl1pPr algn="l">
              <a:defRPr sz="2800" b="1">
                <a:solidFill>
                  <a:srgbClr val="009A91"/>
                </a:solidFill>
              </a:defRPr>
            </a:lvl1pPr>
          </a:lstStyle>
          <a:p>
            <a:r>
              <a:rPr lang="en-US" dirty="0"/>
              <a:t>Click to edit Master title style</a:t>
            </a:r>
            <a:endParaRPr lang="en-GB" dirty="0"/>
          </a:p>
        </p:txBody>
      </p:sp>
      <p:sp>
        <p:nvSpPr>
          <p:cNvPr id="9" name="Content Placeholder 2">
            <a:extLst>
              <a:ext uri="{FF2B5EF4-FFF2-40B4-BE49-F238E27FC236}">
                <a16:creationId xmlns:a16="http://schemas.microsoft.com/office/drawing/2014/main" id="{55AD6178-CF03-4F38-BB5D-3B7A89936C19}"/>
              </a:ext>
            </a:extLst>
          </p:cNvPr>
          <p:cNvSpPr>
            <a:spLocks noGrp="1"/>
          </p:cNvSpPr>
          <p:nvPr>
            <p:ph idx="1"/>
          </p:nvPr>
        </p:nvSpPr>
        <p:spPr>
          <a:xfrm>
            <a:off x="1187624" y="2325108"/>
            <a:ext cx="7560840" cy="3508351"/>
          </a:xfrm>
          <a:prstGeom prst="rect">
            <a:avLst/>
          </a:prstGeom>
        </p:spPr>
        <p:txBody>
          <a:bodyPr/>
          <a:lstStyle>
            <a:lvl1pPr marL="0" indent="0">
              <a:spcBef>
                <a:spcPts val="1200"/>
              </a:spcBef>
              <a:spcAft>
                <a:spcPts val="1200"/>
              </a:spcAft>
              <a:buNone/>
              <a:defRPr sz="2400"/>
            </a:lvl1pPr>
            <a:lvl2pPr marL="361950" indent="-361950">
              <a:buClr>
                <a:srgbClr val="009A91"/>
              </a:buClr>
              <a:buFont typeface="Arial" panose="020B0604020202020204" pitchFamily="34" charset="0"/>
              <a:buChar char="•"/>
              <a:defRPr sz="2400"/>
            </a:lvl2pPr>
            <a:lvl3pPr marL="717550" indent="-361950">
              <a:buClr>
                <a:srgbClr val="009A91"/>
              </a:buClr>
              <a:buFont typeface="Arial" panose="020B0604020202020204" pitchFamily="34" charset="0"/>
              <a:buChar char="•"/>
              <a:defRPr sz="2400"/>
            </a:lvl3pPr>
            <a:lvl4pPr marL="1079500" indent="-361950">
              <a:buClr>
                <a:srgbClr val="009A91"/>
              </a:buClr>
              <a:buFont typeface="Arial" panose="020B0604020202020204" pitchFamily="34" charset="0"/>
              <a:buChar char="•"/>
              <a:defRPr sz="2400"/>
            </a:lvl4pPr>
            <a:lvl5pPr marL="1435100" indent="-361950">
              <a:buClr>
                <a:srgbClr val="009A91"/>
              </a:buClr>
              <a:buFont typeface="Arial" panose="020B0604020202020204" pitchFamily="34" charset="0"/>
              <a:buChar cha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Rectangle: Diagonal Corners Rounded 9">
            <a:extLst>
              <a:ext uri="{FF2B5EF4-FFF2-40B4-BE49-F238E27FC236}">
                <a16:creationId xmlns:a16="http://schemas.microsoft.com/office/drawing/2014/main" id="{21F0BC31-8B16-4F12-A387-ED547692452F}"/>
              </a:ext>
            </a:extLst>
          </p:cNvPr>
          <p:cNvSpPr/>
          <p:nvPr userDrawn="1"/>
        </p:nvSpPr>
        <p:spPr>
          <a:xfrm>
            <a:off x="971600" y="1152939"/>
            <a:ext cx="7920880" cy="5300397"/>
          </a:xfrm>
          <a:prstGeom prst="round2DiagRect">
            <a:avLst>
              <a:gd name="adj1" fmla="val 2639"/>
              <a:gd name="adj2" fmla="val 0"/>
            </a:avLst>
          </a:prstGeom>
          <a:ln w="28575">
            <a:solidFill>
              <a:srgbClr val="009A9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1403947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94705" y="1929532"/>
            <a:ext cx="6154587" cy="523220"/>
          </a:xfrm>
          <a:prstGeom prst="rect">
            <a:avLst/>
          </a:prstGeom>
          <a:solidFill>
            <a:srgbClr val="E3E3F1"/>
          </a:solidFill>
        </p:spPr>
        <p:txBody>
          <a:bodyPr wrap="square" anchor="b">
            <a:spAutoFit/>
          </a:bodyPr>
          <a:lstStyle>
            <a:lvl1pPr algn="l">
              <a:defRPr sz="2800" b="1">
                <a:solidFill>
                  <a:srgbClr val="535BA4"/>
                </a:solidFill>
              </a:defRPr>
            </a:lvl1pPr>
          </a:lstStyle>
          <a:p>
            <a:r>
              <a:rPr lang="en-US" dirty="0"/>
              <a:t>Click to edit Master title style</a:t>
            </a:r>
            <a:endParaRPr lang="en-GB" dirty="0"/>
          </a:p>
        </p:txBody>
      </p:sp>
      <p:sp>
        <p:nvSpPr>
          <p:cNvPr id="3" name="Content Placeholder 2"/>
          <p:cNvSpPr>
            <a:spLocks noGrp="1"/>
          </p:cNvSpPr>
          <p:nvPr>
            <p:ph idx="1"/>
          </p:nvPr>
        </p:nvSpPr>
        <p:spPr>
          <a:xfrm>
            <a:off x="1494705" y="2452751"/>
            <a:ext cx="6154587" cy="1058751"/>
          </a:xfrm>
          <a:prstGeom prst="rect">
            <a:avLst/>
          </a:prstGeom>
          <a:solidFill>
            <a:srgbClr val="E3E3F1"/>
          </a:solidFill>
        </p:spPr>
        <p:txBody>
          <a:bodyPr wrap="square">
            <a:spAutoFit/>
          </a:bodyPr>
          <a:lstStyle>
            <a:lvl1pPr marL="0" indent="0">
              <a:spcBef>
                <a:spcPts val="1200"/>
              </a:spcBef>
              <a:spcAft>
                <a:spcPts val="1200"/>
              </a:spcAft>
              <a:buNone/>
              <a:defRPr sz="2400"/>
            </a:lvl1pPr>
            <a:lvl2pPr marL="361950" indent="-361950">
              <a:buClr>
                <a:srgbClr val="535BA4"/>
              </a:buClr>
              <a:buFont typeface="Arial" panose="020B0604020202020204" pitchFamily="34" charset="0"/>
              <a:buChar char="•"/>
              <a:defRPr sz="2400"/>
            </a:lvl2pPr>
            <a:lvl3pPr marL="717550" indent="-361950">
              <a:buFont typeface="Arial" panose="020B0604020202020204" pitchFamily="34" charset="0"/>
              <a:buChar char="•"/>
              <a:defRPr sz="2800"/>
            </a:lvl3pPr>
            <a:lvl4pPr marL="1079500" indent="-361950">
              <a:buFont typeface="Arial" panose="020B0604020202020204" pitchFamily="34" charset="0"/>
              <a:buChar char="•"/>
              <a:defRPr sz="2800"/>
            </a:lvl4pPr>
            <a:lvl5pPr marL="1435100" indent="-361950">
              <a:buFont typeface="Arial" panose="020B0604020202020204" pitchFamily="34" charset="0"/>
              <a:buChar char="•"/>
              <a:defRPr sz="2800"/>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154863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94705" y="1929532"/>
            <a:ext cx="6154587" cy="523220"/>
          </a:xfrm>
          <a:prstGeom prst="rect">
            <a:avLst/>
          </a:prstGeom>
          <a:solidFill>
            <a:srgbClr val="E7F3DE"/>
          </a:solidFill>
        </p:spPr>
        <p:txBody>
          <a:bodyPr wrap="square" anchor="b">
            <a:spAutoFit/>
          </a:bodyPr>
          <a:lstStyle>
            <a:lvl1pPr algn="l">
              <a:defRPr sz="2800" b="1">
                <a:solidFill>
                  <a:srgbClr val="71BF44"/>
                </a:solidFill>
              </a:defRPr>
            </a:lvl1pPr>
          </a:lstStyle>
          <a:p>
            <a:r>
              <a:rPr lang="en-US" dirty="0"/>
              <a:t>Click to edit Master title style</a:t>
            </a:r>
            <a:endParaRPr lang="en-GB" dirty="0"/>
          </a:p>
        </p:txBody>
      </p:sp>
      <p:sp>
        <p:nvSpPr>
          <p:cNvPr id="3" name="Content Placeholder 2"/>
          <p:cNvSpPr>
            <a:spLocks noGrp="1"/>
          </p:cNvSpPr>
          <p:nvPr>
            <p:ph idx="1"/>
          </p:nvPr>
        </p:nvSpPr>
        <p:spPr>
          <a:xfrm>
            <a:off x="1494705" y="2452751"/>
            <a:ext cx="6154587" cy="1058751"/>
          </a:xfrm>
          <a:prstGeom prst="rect">
            <a:avLst/>
          </a:prstGeom>
          <a:solidFill>
            <a:srgbClr val="E7F3DE"/>
          </a:solidFill>
        </p:spPr>
        <p:txBody>
          <a:bodyPr wrap="square">
            <a:spAutoFit/>
          </a:bodyPr>
          <a:lstStyle>
            <a:lvl1pPr marL="0" indent="0">
              <a:spcBef>
                <a:spcPts val="1200"/>
              </a:spcBef>
              <a:spcAft>
                <a:spcPts val="1200"/>
              </a:spcAft>
              <a:buNone/>
              <a:defRPr sz="2400"/>
            </a:lvl1pPr>
            <a:lvl2pPr marL="361950" indent="-361950">
              <a:buClr>
                <a:srgbClr val="71BF44"/>
              </a:buClr>
              <a:buFont typeface="Arial" panose="020B0604020202020204" pitchFamily="34" charset="0"/>
              <a:buChar char="•"/>
              <a:defRPr sz="2400"/>
            </a:lvl2pPr>
            <a:lvl3pPr marL="717550" indent="-361950">
              <a:buFont typeface="Arial" panose="020B0604020202020204" pitchFamily="34" charset="0"/>
              <a:buChar char="•"/>
              <a:defRPr sz="2800"/>
            </a:lvl3pPr>
            <a:lvl4pPr marL="1079500" indent="-361950">
              <a:buFont typeface="Arial" panose="020B0604020202020204" pitchFamily="34" charset="0"/>
              <a:buChar char="•"/>
              <a:defRPr sz="2800"/>
            </a:lvl4pPr>
            <a:lvl5pPr marL="1435100" indent="-361950">
              <a:buFont typeface="Arial" panose="020B0604020202020204" pitchFamily="34" charset="0"/>
              <a:buChar char="•"/>
              <a:defRPr sz="2800"/>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717216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94705" y="1929532"/>
            <a:ext cx="6154587" cy="523220"/>
          </a:xfrm>
          <a:prstGeom prst="rect">
            <a:avLst/>
          </a:prstGeom>
          <a:solidFill>
            <a:srgbClr val="FDDDCF"/>
          </a:solidFill>
        </p:spPr>
        <p:txBody>
          <a:bodyPr wrap="square" anchor="b">
            <a:spAutoFit/>
          </a:bodyPr>
          <a:lstStyle>
            <a:lvl1pPr algn="l">
              <a:defRPr sz="2800" b="1">
                <a:solidFill>
                  <a:srgbClr val="EE3430"/>
                </a:solidFill>
              </a:defRPr>
            </a:lvl1pPr>
          </a:lstStyle>
          <a:p>
            <a:r>
              <a:rPr lang="en-US" dirty="0"/>
              <a:t>Click to edit Master title style</a:t>
            </a:r>
            <a:endParaRPr lang="en-GB" dirty="0"/>
          </a:p>
        </p:txBody>
      </p:sp>
      <p:sp>
        <p:nvSpPr>
          <p:cNvPr id="3" name="Content Placeholder 2"/>
          <p:cNvSpPr>
            <a:spLocks noGrp="1"/>
          </p:cNvSpPr>
          <p:nvPr>
            <p:ph idx="1"/>
          </p:nvPr>
        </p:nvSpPr>
        <p:spPr>
          <a:xfrm>
            <a:off x="1494705" y="2452751"/>
            <a:ext cx="6154587" cy="1058751"/>
          </a:xfrm>
          <a:prstGeom prst="rect">
            <a:avLst/>
          </a:prstGeom>
          <a:solidFill>
            <a:srgbClr val="FDDDCF"/>
          </a:solidFill>
        </p:spPr>
        <p:txBody>
          <a:bodyPr wrap="square">
            <a:spAutoFit/>
          </a:bodyPr>
          <a:lstStyle>
            <a:lvl1pPr marL="0" indent="0">
              <a:spcBef>
                <a:spcPts val="1200"/>
              </a:spcBef>
              <a:spcAft>
                <a:spcPts val="1200"/>
              </a:spcAft>
              <a:buNone/>
              <a:defRPr sz="2400"/>
            </a:lvl1pPr>
            <a:lvl2pPr marL="361950" indent="-361950">
              <a:buClr>
                <a:srgbClr val="EE3430"/>
              </a:buClr>
              <a:buFont typeface="Arial" panose="020B0604020202020204" pitchFamily="34" charset="0"/>
              <a:buChar char="•"/>
              <a:defRPr sz="2400"/>
            </a:lvl2pPr>
            <a:lvl3pPr marL="717550" indent="-361950">
              <a:buFont typeface="Arial" panose="020B0604020202020204" pitchFamily="34" charset="0"/>
              <a:buChar char="•"/>
              <a:defRPr sz="2800"/>
            </a:lvl3pPr>
            <a:lvl4pPr marL="1079500" indent="-361950">
              <a:buFont typeface="Arial" panose="020B0604020202020204" pitchFamily="34" charset="0"/>
              <a:buChar char="•"/>
              <a:defRPr sz="2800"/>
            </a:lvl4pPr>
            <a:lvl5pPr marL="1435100" indent="-361950">
              <a:buFont typeface="Arial" panose="020B0604020202020204" pitchFamily="34" charset="0"/>
              <a:buChar char="•"/>
              <a:defRPr sz="2800"/>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765045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Footer Placeholder 4">
            <a:extLst>
              <a:ext uri="{FF2B5EF4-FFF2-40B4-BE49-F238E27FC236}">
                <a16:creationId xmlns:a16="http://schemas.microsoft.com/office/drawing/2014/main" id="{4370AB84-ED9D-4ABB-A2FB-384BC719072E}"/>
              </a:ext>
            </a:extLst>
          </p:cNvPr>
          <p:cNvSpPr txBox="1">
            <a:spLocks/>
          </p:cNvSpPr>
          <p:nvPr userDrawn="1"/>
        </p:nvSpPr>
        <p:spPr>
          <a:xfrm>
            <a:off x="0" y="6645808"/>
            <a:ext cx="6019800" cy="212192"/>
          </a:xfrm>
          <a:prstGeom prst="rect">
            <a:avLst/>
          </a:prstGeom>
        </p:spPr>
        <p:txBody>
          <a:bodyPr/>
          <a:lstStyle>
            <a:defPPr>
              <a:defRPr lang="en-US"/>
            </a:defPPr>
            <a:lvl1pPr marL="0" algn="l" defTabSz="457200" rtl="0" eaLnBrk="1" latinLnBrk="0" hangingPunct="1">
              <a:defRPr sz="900" kern="1200">
                <a:solidFill>
                  <a:schemeClr val="tx1"/>
                </a:solidFill>
                <a:latin typeface="+mj-lt"/>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algn="l" defTabSz="457200" rtl="0" eaLnBrk="1" latinLnBrk="0" hangingPunct="1"/>
            <a:r>
              <a:rPr lang="en-GB" sz="800" kern="1200" dirty="0">
                <a:solidFill>
                  <a:schemeClr val="tx1"/>
                </a:solidFill>
                <a:latin typeface="+mj-lt"/>
                <a:ea typeface="+mn-ea"/>
                <a:cs typeface="Arial"/>
              </a:rPr>
              <a:t>OCR Levels 1 and 2 Cambridge National in Sport Science (J828): Boost © 2022 Ross Howitt and Mike Murray</a:t>
            </a:r>
            <a:endParaRPr lang="en-US" sz="800" kern="1200" dirty="0">
              <a:solidFill>
                <a:schemeClr val="tx1"/>
              </a:solidFill>
              <a:latin typeface="+mj-lt"/>
              <a:ea typeface="+mn-ea"/>
              <a:cs typeface="Arial"/>
            </a:endParaRPr>
          </a:p>
        </p:txBody>
      </p:sp>
      <p:sp>
        <p:nvSpPr>
          <p:cNvPr id="26" name="TextBox 25">
            <a:extLst>
              <a:ext uri="{FF2B5EF4-FFF2-40B4-BE49-F238E27FC236}">
                <a16:creationId xmlns:a16="http://schemas.microsoft.com/office/drawing/2014/main" id="{7B7DBFE2-DE6A-4CC3-AA05-FD881E02DCB1}"/>
              </a:ext>
            </a:extLst>
          </p:cNvPr>
          <p:cNvSpPr txBox="1"/>
          <p:nvPr userDrawn="1"/>
        </p:nvSpPr>
        <p:spPr>
          <a:xfrm>
            <a:off x="358938" y="68548"/>
            <a:ext cx="6767056" cy="300082"/>
          </a:xfrm>
          <a:prstGeom prst="rect">
            <a:avLst/>
          </a:prstGeom>
          <a:noFill/>
        </p:spPr>
        <p:txBody>
          <a:bodyPr wrap="square" rtlCol="0">
            <a:spAutoFit/>
          </a:bodyPr>
          <a:lstStyle/>
          <a:p>
            <a:r>
              <a:rPr lang="en-GB" sz="1350" b="1" dirty="0">
                <a:solidFill>
                  <a:schemeClr val="bg1"/>
                </a:solidFill>
                <a:latin typeface="Calibri" panose="020F0502020204030204" pitchFamily="34" charset="0"/>
                <a:cs typeface="Arial"/>
              </a:rPr>
              <a:t>[Title of unit – stays the same on all slides]</a:t>
            </a:r>
          </a:p>
        </p:txBody>
      </p:sp>
      <p:sp>
        <p:nvSpPr>
          <p:cNvPr id="27" name="Rectangle 26">
            <a:extLst>
              <a:ext uri="{FF2B5EF4-FFF2-40B4-BE49-F238E27FC236}">
                <a16:creationId xmlns:a16="http://schemas.microsoft.com/office/drawing/2014/main" id="{CC43B9D6-E2F7-4209-B0C6-EE5054DEF538}"/>
              </a:ext>
            </a:extLst>
          </p:cNvPr>
          <p:cNvSpPr/>
          <p:nvPr userDrawn="1"/>
        </p:nvSpPr>
        <p:spPr>
          <a:xfrm>
            <a:off x="755576" y="124732"/>
            <a:ext cx="8211183" cy="423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0"/>
            <a:r>
              <a:rPr lang="en-GB" sz="1600" b="1" dirty="0">
                <a:solidFill>
                  <a:schemeClr val="tx1"/>
                </a:solidFill>
                <a:latin typeface="Calibri" panose="020F0502020204030204" pitchFamily="34" charset="0"/>
                <a:cs typeface="Arial"/>
              </a:rPr>
              <a:t>Unit R181 Applying the principles of training: fitness and how it affects skill performance</a:t>
            </a:r>
          </a:p>
        </p:txBody>
      </p:sp>
      <p:cxnSp>
        <p:nvCxnSpPr>
          <p:cNvPr id="28" name="Straight Connector 27">
            <a:extLst>
              <a:ext uri="{FF2B5EF4-FFF2-40B4-BE49-F238E27FC236}">
                <a16:creationId xmlns:a16="http://schemas.microsoft.com/office/drawing/2014/main" id="{1A303F1F-227F-46FA-BC72-59D7BA505549}"/>
              </a:ext>
            </a:extLst>
          </p:cNvPr>
          <p:cNvCxnSpPr>
            <a:cxnSpLocks/>
          </p:cNvCxnSpPr>
          <p:nvPr userDrawn="1"/>
        </p:nvCxnSpPr>
        <p:spPr>
          <a:xfrm>
            <a:off x="946626" y="497807"/>
            <a:ext cx="7945854" cy="0"/>
          </a:xfrm>
          <a:prstGeom prst="line">
            <a:avLst/>
          </a:prstGeom>
          <a:ln w="28575">
            <a:solidFill>
              <a:srgbClr val="76BE4C"/>
            </a:solidFill>
          </a:ln>
        </p:spPr>
        <p:style>
          <a:lnRef idx="1">
            <a:schemeClr val="accent1"/>
          </a:lnRef>
          <a:fillRef idx="0">
            <a:schemeClr val="accent1"/>
          </a:fillRef>
          <a:effectRef idx="0">
            <a:schemeClr val="accent1"/>
          </a:effectRef>
          <a:fontRef idx="minor">
            <a:schemeClr val="tx1"/>
          </a:fontRef>
        </p:style>
      </p:cxnSp>
      <p:grpSp>
        <p:nvGrpSpPr>
          <p:cNvPr id="29" name="Group 28">
            <a:extLst>
              <a:ext uri="{FF2B5EF4-FFF2-40B4-BE49-F238E27FC236}">
                <a16:creationId xmlns:a16="http://schemas.microsoft.com/office/drawing/2014/main" id="{4BD49762-E443-4D22-A3F0-A24937752151}"/>
              </a:ext>
            </a:extLst>
          </p:cNvPr>
          <p:cNvGrpSpPr/>
          <p:nvPr userDrawn="1"/>
        </p:nvGrpSpPr>
        <p:grpSpPr>
          <a:xfrm>
            <a:off x="87654" y="77211"/>
            <a:ext cx="440040" cy="1506000"/>
            <a:chOff x="2338129" y="1183770"/>
            <a:chExt cx="259200" cy="887090"/>
          </a:xfrm>
        </p:grpSpPr>
        <p:sp>
          <p:nvSpPr>
            <p:cNvPr id="30" name="Rectangle 29">
              <a:extLst>
                <a:ext uri="{FF2B5EF4-FFF2-40B4-BE49-F238E27FC236}">
                  <a16:creationId xmlns:a16="http://schemas.microsoft.com/office/drawing/2014/main" id="{274581CE-490D-4924-9A0F-ABB854C6964C}"/>
                </a:ext>
              </a:extLst>
            </p:cNvPr>
            <p:cNvSpPr/>
            <p:nvPr userDrawn="1"/>
          </p:nvSpPr>
          <p:spPr>
            <a:xfrm>
              <a:off x="2338129" y="1183770"/>
              <a:ext cx="259200" cy="259200"/>
            </a:xfrm>
            <a:prstGeom prst="rect">
              <a:avLst/>
            </a:prstGeom>
            <a:solidFill>
              <a:srgbClr val="56AF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Rectangle 30">
              <a:extLst>
                <a:ext uri="{FF2B5EF4-FFF2-40B4-BE49-F238E27FC236}">
                  <a16:creationId xmlns:a16="http://schemas.microsoft.com/office/drawing/2014/main" id="{F53334D8-7D50-4C57-BC34-302841D868B2}"/>
                </a:ext>
              </a:extLst>
            </p:cNvPr>
            <p:cNvSpPr/>
            <p:nvPr userDrawn="1"/>
          </p:nvSpPr>
          <p:spPr>
            <a:xfrm>
              <a:off x="2338129" y="1497715"/>
              <a:ext cx="259200" cy="259200"/>
            </a:xfrm>
            <a:prstGeom prst="rect">
              <a:avLst/>
            </a:prstGeom>
            <a:solidFill>
              <a:srgbClr val="81BE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Rectangle 31">
              <a:extLst>
                <a:ext uri="{FF2B5EF4-FFF2-40B4-BE49-F238E27FC236}">
                  <a16:creationId xmlns:a16="http://schemas.microsoft.com/office/drawing/2014/main" id="{0AF3F85F-8AA4-4C0D-ADDD-DAB347A0C273}"/>
                </a:ext>
              </a:extLst>
            </p:cNvPr>
            <p:cNvSpPr/>
            <p:nvPr userDrawn="1"/>
          </p:nvSpPr>
          <p:spPr>
            <a:xfrm>
              <a:off x="2338129" y="1811660"/>
              <a:ext cx="259200" cy="259200"/>
            </a:xfrm>
            <a:prstGeom prst="rect">
              <a:avLst/>
            </a:prstGeom>
            <a:solidFill>
              <a:srgbClr val="C5E0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1452998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7" r:id="rId3"/>
    <p:sldLayoutId id="2147483656" r:id="rId4"/>
    <p:sldLayoutId id="2147483659" r:id="rId5"/>
    <p:sldLayoutId id="2147483662" r:id="rId6"/>
    <p:sldLayoutId id="2147483658" r:id="rId7"/>
    <p:sldLayoutId id="2147483660" r:id="rId8"/>
    <p:sldLayoutId id="2147483661" r:id="rId9"/>
    <p:sldLayoutId id="2147483652" r:id="rId10"/>
    <p:sldLayoutId id="2147483653" r:id="rId11"/>
    <p:sldLayoutId id="2147483654" r:id="rId12"/>
    <p:sldLayoutId id="2147483655"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0.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F0AD0F-AF20-4E65-ABC6-2BCC7D519B7C}"/>
              </a:ext>
            </a:extLst>
          </p:cNvPr>
          <p:cNvSpPr>
            <a:spLocks noGrp="1"/>
          </p:cNvSpPr>
          <p:nvPr>
            <p:ph type="ctrTitle"/>
          </p:nvPr>
        </p:nvSpPr>
        <p:spPr>
          <a:xfrm>
            <a:off x="685800" y="2693102"/>
            <a:ext cx="7772400" cy="2123658"/>
          </a:xfrm>
        </p:spPr>
        <p:txBody>
          <a:bodyPr/>
          <a:lstStyle/>
          <a:p>
            <a:r>
              <a:rPr lang="en-GB" b="1" dirty="0"/>
              <a:t>Organising and planning a fitness training programme</a:t>
            </a:r>
            <a:endParaRPr lang="en-GB" dirty="0"/>
          </a:p>
        </p:txBody>
      </p:sp>
      <p:sp>
        <p:nvSpPr>
          <p:cNvPr id="3" name="Subtitle 2">
            <a:extLst>
              <a:ext uri="{FF2B5EF4-FFF2-40B4-BE49-F238E27FC236}">
                <a16:creationId xmlns:a16="http://schemas.microsoft.com/office/drawing/2014/main" id="{C588BE8B-B8AA-4F2E-8F29-96EE0378A764}"/>
              </a:ext>
            </a:extLst>
          </p:cNvPr>
          <p:cNvSpPr>
            <a:spLocks noGrp="1"/>
          </p:cNvSpPr>
          <p:nvPr>
            <p:ph type="subTitle" idx="1"/>
          </p:nvPr>
        </p:nvSpPr>
        <p:spPr>
          <a:xfrm>
            <a:off x="685800" y="4870800"/>
            <a:ext cx="7772400" cy="1752600"/>
          </a:xfrm>
        </p:spPr>
        <p:txBody>
          <a:bodyPr/>
          <a:lstStyle/>
          <a:p>
            <a:pPr marL="0" indent="0">
              <a:buNone/>
            </a:pPr>
            <a:r>
              <a:rPr lang="en-US" dirty="0"/>
              <a:t>Week 17 Factors to consider</a:t>
            </a:r>
          </a:p>
        </p:txBody>
      </p:sp>
    </p:spTree>
    <p:extLst>
      <p:ext uri="{BB962C8B-B14F-4D97-AF65-F5344CB8AC3E}">
        <p14:creationId xmlns:p14="http://schemas.microsoft.com/office/powerpoint/2010/main" val="2603510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B638A-0367-4A5D-8F8B-A2D35287E5C3}"/>
              </a:ext>
            </a:extLst>
          </p:cNvPr>
          <p:cNvSpPr>
            <a:spLocks noGrp="1"/>
          </p:cNvSpPr>
          <p:nvPr>
            <p:ph type="title"/>
          </p:nvPr>
        </p:nvSpPr>
        <p:spPr/>
        <p:txBody>
          <a:bodyPr/>
          <a:lstStyle/>
          <a:p>
            <a:r>
              <a:rPr lang="en-GB" sz="2800" b="1" dirty="0"/>
              <a:t>Safety/risk assessments</a:t>
            </a:r>
          </a:p>
        </p:txBody>
      </p:sp>
      <p:graphicFrame>
        <p:nvGraphicFramePr>
          <p:cNvPr id="3" name="Content Placeholder 2">
            <a:extLst>
              <a:ext uri="{FF2B5EF4-FFF2-40B4-BE49-F238E27FC236}">
                <a16:creationId xmlns:a16="http://schemas.microsoft.com/office/drawing/2014/main" id="{AD28818A-2E5E-455C-A319-3AED0F7A2A47}"/>
              </a:ext>
            </a:extLst>
          </p:cNvPr>
          <p:cNvGraphicFramePr>
            <a:graphicFrameLocks noGrp="1"/>
          </p:cNvGraphicFramePr>
          <p:nvPr>
            <p:ph idx="1"/>
            <p:extLst>
              <p:ext uri="{D42A27DB-BD31-4B8C-83A1-F6EECF244321}">
                <p14:modId xmlns:p14="http://schemas.microsoft.com/office/powerpoint/2010/main" val="3335579677"/>
              </p:ext>
            </p:extLst>
          </p:nvPr>
        </p:nvGraphicFramePr>
        <p:xfrm>
          <a:off x="899593" y="1844824"/>
          <a:ext cx="7272808" cy="45432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5280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B638A-0367-4A5D-8F8B-A2D35287E5C3}"/>
              </a:ext>
            </a:extLst>
          </p:cNvPr>
          <p:cNvSpPr>
            <a:spLocks noGrp="1"/>
          </p:cNvSpPr>
          <p:nvPr>
            <p:ph type="title"/>
          </p:nvPr>
        </p:nvSpPr>
        <p:spPr/>
        <p:txBody>
          <a:bodyPr/>
          <a:lstStyle/>
          <a:p>
            <a:pPr algn="l"/>
            <a:r>
              <a:rPr lang="en-GB" sz="2800" b="1" dirty="0"/>
              <a:t>Safety/risk assessments</a:t>
            </a:r>
          </a:p>
        </p:txBody>
      </p:sp>
      <p:pic>
        <p:nvPicPr>
          <p:cNvPr id="3" name="Picture 2">
            <a:extLst>
              <a:ext uri="{FF2B5EF4-FFF2-40B4-BE49-F238E27FC236}">
                <a16:creationId xmlns:a16="http://schemas.microsoft.com/office/drawing/2014/main" id="{D73FFE16-88AB-0782-9E27-BBBE37212A16}"/>
              </a:ext>
            </a:extLst>
          </p:cNvPr>
          <p:cNvPicPr>
            <a:picLocks noChangeAspect="1"/>
          </p:cNvPicPr>
          <p:nvPr/>
        </p:nvPicPr>
        <p:blipFill>
          <a:blip r:embed="rId2"/>
          <a:stretch>
            <a:fillRect/>
          </a:stretch>
        </p:blipFill>
        <p:spPr>
          <a:xfrm>
            <a:off x="4644008" y="1391411"/>
            <a:ext cx="4245037" cy="4941168"/>
          </a:xfrm>
          <a:prstGeom prst="rect">
            <a:avLst/>
          </a:prstGeom>
        </p:spPr>
      </p:pic>
    </p:spTree>
    <p:extLst>
      <p:ext uri="{BB962C8B-B14F-4D97-AF65-F5344CB8AC3E}">
        <p14:creationId xmlns:p14="http://schemas.microsoft.com/office/powerpoint/2010/main" val="3532127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B638A-0367-4A5D-8F8B-A2D35287E5C3}"/>
              </a:ext>
            </a:extLst>
          </p:cNvPr>
          <p:cNvSpPr>
            <a:spLocks noGrp="1"/>
          </p:cNvSpPr>
          <p:nvPr>
            <p:ph type="title"/>
          </p:nvPr>
        </p:nvSpPr>
        <p:spPr/>
        <p:txBody>
          <a:bodyPr/>
          <a:lstStyle/>
          <a:p>
            <a:r>
              <a:rPr lang="en-GB" sz="2800" b="1" dirty="0"/>
              <a:t>Safety/risk assessments</a:t>
            </a:r>
          </a:p>
        </p:txBody>
      </p:sp>
      <p:sp>
        <p:nvSpPr>
          <p:cNvPr id="6" name="Content Placeholder 5"/>
          <p:cNvSpPr>
            <a:spLocks noGrp="1"/>
          </p:cNvSpPr>
          <p:nvPr>
            <p:ph idx="1"/>
          </p:nvPr>
        </p:nvSpPr>
        <p:spPr/>
        <p:txBody>
          <a:bodyPr/>
          <a:lstStyle/>
          <a:p>
            <a:pPr marL="0" lvl="1" indent="0">
              <a:buNone/>
            </a:pPr>
            <a:r>
              <a:rPr lang="en-GB" dirty="0"/>
              <a:t>Risk assessment should be carried out as follows:</a:t>
            </a:r>
          </a:p>
          <a:p>
            <a:pPr lvl="1"/>
            <a:endParaRPr lang="en-GB" dirty="0"/>
          </a:p>
        </p:txBody>
      </p:sp>
      <p:graphicFrame>
        <p:nvGraphicFramePr>
          <p:cNvPr id="3" name="Table 4">
            <a:extLst>
              <a:ext uri="{FF2B5EF4-FFF2-40B4-BE49-F238E27FC236}">
                <a16:creationId xmlns:a16="http://schemas.microsoft.com/office/drawing/2014/main" id="{BE5640DD-6753-6FEC-74FE-BD4BE279DB3C}"/>
              </a:ext>
            </a:extLst>
          </p:cNvPr>
          <p:cNvGraphicFramePr>
            <a:graphicFrameLocks noGrp="1"/>
          </p:cNvGraphicFramePr>
          <p:nvPr>
            <p:extLst>
              <p:ext uri="{D42A27DB-BD31-4B8C-83A1-F6EECF244321}">
                <p14:modId xmlns:p14="http://schemas.microsoft.com/office/powerpoint/2010/main" val="3841301379"/>
              </p:ext>
            </p:extLst>
          </p:nvPr>
        </p:nvGraphicFramePr>
        <p:xfrm>
          <a:off x="323529" y="2485391"/>
          <a:ext cx="8566470" cy="2651760"/>
        </p:xfrm>
        <a:graphic>
          <a:graphicData uri="http://schemas.openxmlformats.org/drawingml/2006/table">
            <a:tbl>
              <a:tblPr firstRow="1" bandRow="1">
                <a:tableStyleId>{5C22544A-7EE6-4342-B048-85BDC9FD1C3A}</a:tableStyleId>
              </a:tblPr>
              <a:tblGrid>
                <a:gridCol w="1713294">
                  <a:extLst>
                    <a:ext uri="{9D8B030D-6E8A-4147-A177-3AD203B41FA5}">
                      <a16:colId xmlns:a16="http://schemas.microsoft.com/office/drawing/2014/main" val="687994423"/>
                    </a:ext>
                  </a:extLst>
                </a:gridCol>
                <a:gridCol w="1713294">
                  <a:extLst>
                    <a:ext uri="{9D8B030D-6E8A-4147-A177-3AD203B41FA5}">
                      <a16:colId xmlns:a16="http://schemas.microsoft.com/office/drawing/2014/main" val="1094787487"/>
                    </a:ext>
                  </a:extLst>
                </a:gridCol>
                <a:gridCol w="1713294">
                  <a:extLst>
                    <a:ext uri="{9D8B030D-6E8A-4147-A177-3AD203B41FA5}">
                      <a16:colId xmlns:a16="http://schemas.microsoft.com/office/drawing/2014/main" val="1489445652"/>
                    </a:ext>
                  </a:extLst>
                </a:gridCol>
                <a:gridCol w="1713294">
                  <a:extLst>
                    <a:ext uri="{9D8B030D-6E8A-4147-A177-3AD203B41FA5}">
                      <a16:colId xmlns:a16="http://schemas.microsoft.com/office/drawing/2014/main" val="738639721"/>
                    </a:ext>
                  </a:extLst>
                </a:gridCol>
                <a:gridCol w="1713294">
                  <a:extLst>
                    <a:ext uri="{9D8B030D-6E8A-4147-A177-3AD203B41FA5}">
                      <a16:colId xmlns:a16="http://schemas.microsoft.com/office/drawing/2014/main" val="3442046852"/>
                    </a:ext>
                  </a:extLst>
                </a:gridCol>
              </a:tblGrid>
              <a:tr h="370840">
                <a:tc>
                  <a:txBody>
                    <a:bodyPr/>
                    <a:lstStyle/>
                    <a:p>
                      <a:r>
                        <a:rPr lang="en-GB" dirty="0"/>
                        <a:t>Step 1 Hazards</a:t>
                      </a:r>
                    </a:p>
                  </a:txBody>
                  <a:tcPr>
                    <a:solidFill>
                      <a:srgbClr val="9BD8F5"/>
                    </a:solidFill>
                  </a:tcPr>
                </a:tc>
                <a:tc>
                  <a:txBody>
                    <a:bodyPr/>
                    <a:lstStyle/>
                    <a:p>
                      <a:r>
                        <a:rPr lang="en-GB" dirty="0"/>
                        <a:t>Step 2 Severity</a:t>
                      </a:r>
                    </a:p>
                  </a:txBody>
                  <a:tcPr>
                    <a:solidFill>
                      <a:srgbClr val="9BD8F5"/>
                    </a:solidFill>
                  </a:tcPr>
                </a:tc>
                <a:tc>
                  <a:txBody>
                    <a:bodyPr/>
                    <a:lstStyle/>
                    <a:p>
                      <a:r>
                        <a:rPr lang="en-GB" dirty="0"/>
                        <a:t>Step 3 Residual risk rating</a:t>
                      </a:r>
                    </a:p>
                  </a:txBody>
                  <a:tcPr>
                    <a:solidFill>
                      <a:srgbClr val="9BD8F5"/>
                    </a:solidFill>
                  </a:tcPr>
                </a:tc>
                <a:tc>
                  <a:txBody>
                    <a:bodyPr/>
                    <a:lstStyle/>
                    <a:p>
                      <a:r>
                        <a:rPr lang="en-GB" dirty="0"/>
                        <a:t>Step 4</a:t>
                      </a:r>
                    </a:p>
                    <a:p>
                      <a:r>
                        <a:rPr lang="en-GB" dirty="0"/>
                        <a:t>People at risk</a:t>
                      </a:r>
                    </a:p>
                  </a:txBody>
                  <a:tcPr>
                    <a:solidFill>
                      <a:srgbClr val="9BD8F5"/>
                    </a:solidFill>
                  </a:tcPr>
                </a:tc>
                <a:tc>
                  <a:txBody>
                    <a:bodyPr/>
                    <a:lstStyle/>
                    <a:p>
                      <a:r>
                        <a:rPr lang="en-GB" dirty="0"/>
                        <a:t>Step 5 Existing control measures</a:t>
                      </a:r>
                    </a:p>
                  </a:txBody>
                  <a:tcPr>
                    <a:solidFill>
                      <a:srgbClr val="9BD8F5"/>
                    </a:solidFill>
                  </a:tcPr>
                </a:tc>
                <a:extLst>
                  <a:ext uri="{0D108BD9-81ED-4DB2-BD59-A6C34878D82A}">
                    <a16:rowId xmlns:a16="http://schemas.microsoft.com/office/drawing/2014/main" val="1495158950"/>
                  </a:ext>
                </a:extLst>
              </a:tr>
              <a:tr h="370840">
                <a:tc>
                  <a:txBody>
                    <a:bodyPr/>
                    <a:lstStyle/>
                    <a:p>
                      <a:r>
                        <a:rPr lang="en-GB" dirty="0"/>
                        <a:t>Identify significant hazards</a:t>
                      </a:r>
                    </a:p>
                  </a:txBody>
                  <a:tcPr>
                    <a:solidFill>
                      <a:srgbClr val="F5B0CE"/>
                    </a:solidFill>
                  </a:tcPr>
                </a:tc>
                <a:tc>
                  <a:txBody>
                    <a:bodyPr/>
                    <a:lstStyle/>
                    <a:p>
                      <a:r>
                        <a:rPr lang="en-GB" dirty="0"/>
                        <a:t>State the severity of the hazard (high, medium, low)</a:t>
                      </a:r>
                    </a:p>
                  </a:txBody>
                  <a:tcPr>
                    <a:solidFill>
                      <a:srgbClr val="F5B0CE"/>
                    </a:solidFill>
                  </a:tcPr>
                </a:tc>
                <a:tc>
                  <a:txBody>
                    <a:bodyPr/>
                    <a:lstStyle/>
                    <a:p>
                      <a:r>
                        <a:rPr lang="en-GB" dirty="0"/>
                        <a:t>State the probability of the hazard occurring (high, medium, low)</a:t>
                      </a:r>
                    </a:p>
                  </a:txBody>
                  <a:tcPr>
                    <a:solidFill>
                      <a:srgbClr val="F5B0CE"/>
                    </a:solidFill>
                  </a:tcPr>
                </a:tc>
                <a:tc>
                  <a:txBody>
                    <a:bodyPr/>
                    <a:lstStyle/>
                    <a:p>
                      <a:r>
                        <a:rPr lang="en-GB" dirty="0"/>
                        <a:t>List the people who are at risk from the hazards you have identified</a:t>
                      </a:r>
                    </a:p>
                  </a:txBody>
                  <a:tcPr>
                    <a:solidFill>
                      <a:srgbClr val="F5B0CE"/>
                    </a:solidFill>
                  </a:tcPr>
                </a:tc>
                <a:tc>
                  <a:txBody>
                    <a:bodyPr/>
                    <a:lstStyle/>
                    <a:p>
                      <a:r>
                        <a:rPr lang="en-GB" dirty="0"/>
                        <a:t>List what could be done to reduce risks. Note any action that you think is needed</a:t>
                      </a:r>
                    </a:p>
                  </a:txBody>
                  <a:tcPr>
                    <a:solidFill>
                      <a:srgbClr val="F5B0CE"/>
                    </a:solidFill>
                  </a:tcPr>
                </a:tc>
                <a:extLst>
                  <a:ext uri="{0D108BD9-81ED-4DB2-BD59-A6C34878D82A}">
                    <a16:rowId xmlns:a16="http://schemas.microsoft.com/office/drawing/2014/main" val="3160982918"/>
                  </a:ext>
                </a:extLst>
              </a:tr>
            </a:tbl>
          </a:graphicData>
        </a:graphic>
      </p:graphicFrame>
    </p:spTree>
    <p:extLst>
      <p:ext uri="{BB962C8B-B14F-4D97-AF65-F5344CB8AC3E}">
        <p14:creationId xmlns:p14="http://schemas.microsoft.com/office/powerpoint/2010/main" val="2575936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B638A-0367-4A5D-8F8B-A2D35287E5C3}"/>
              </a:ext>
            </a:extLst>
          </p:cNvPr>
          <p:cNvSpPr>
            <a:spLocks noGrp="1"/>
          </p:cNvSpPr>
          <p:nvPr>
            <p:ph type="title"/>
          </p:nvPr>
        </p:nvSpPr>
        <p:spPr/>
        <p:txBody>
          <a:bodyPr/>
          <a:lstStyle/>
          <a:p>
            <a:r>
              <a:rPr lang="en-GB" sz="2800" b="1" dirty="0"/>
              <a:t>Aims/goals/objectives</a:t>
            </a:r>
          </a:p>
        </p:txBody>
      </p:sp>
      <p:sp>
        <p:nvSpPr>
          <p:cNvPr id="6" name="Content Placeholder 5"/>
          <p:cNvSpPr>
            <a:spLocks noGrp="1"/>
          </p:cNvSpPr>
          <p:nvPr>
            <p:ph idx="1"/>
          </p:nvPr>
        </p:nvSpPr>
        <p:spPr>
          <a:xfrm>
            <a:off x="922947" y="1844824"/>
            <a:ext cx="5953310" cy="3834072"/>
          </a:xfrm>
          <a:prstGeom prst="round1Rect">
            <a:avLst/>
          </a:prstGeom>
          <a:ln w="38100">
            <a:solidFill>
              <a:srgbClr val="FABB6F"/>
            </a:solidFill>
          </a:ln>
        </p:spPr>
        <p:txBody>
          <a:bodyPr wrap="square" lIns="216000" tIns="216000" rIns="216000" bIns="216000">
            <a:spAutoFit/>
          </a:bodyPr>
          <a:lstStyle/>
          <a:p>
            <a:pPr lvl="1"/>
            <a:r>
              <a:rPr lang="en-GB" dirty="0"/>
              <a:t>The aim or goal of the training programme is decided before starting and is recorded. This ensures that the overall objective is clear and that the focus on what is being improved remains a priority. </a:t>
            </a:r>
          </a:p>
          <a:p>
            <a:pPr lvl="1"/>
            <a:r>
              <a:rPr lang="en-GB" dirty="0"/>
              <a:t>Remember goals should be </a:t>
            </a:r>
            <a:r>
              <a:rPr lang="en-GB" b="1" dirty="0">
                <a:solidFill>
                  <a:srgbClr val="F5B0CE"/>
                </a:solidFill>
              </a:rPr>
              <a:t>SMART</a:t>
            </a:r>
            <a:r>
              <a:rPr lang="en-GB" dirty="0"/>
              <a:t> (specific, measurable, achievable, realistic, time-bound).</a:t>
            </a:r>
          </a:p>
        </p:txBody>
      </p:sp>
    </p:spTree>
    <p:extLst>
      <p:ext uri="{BB962C8B-B14F-4D97-AF65-F5344CB8AC3E}">
        <p14:creationId xmlns:p14="http://schemas.microsoft.com/office/powerpoint/2010/main" val="3075665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B638A-0367-4A5D-8F8B-A2D35287E5C3}"/>
              </a:ext>
            </a:extLst>
          </p:cNvPr>
          <p:cNvSpPr>
            <a:spLocks noGrp="1"/>
          </p:cNvSpPr>
          <p:nvPr>
            <p:ph type="title"/>
          </p:nvPr>
        </p:nvSpPr>
        <p:spPr/>
        <p:txBody>
          <a:bodyPr/>
          <a:lstStyle/>
          <a:p>
            <a:r>
              <a:rPr lang="en-GB" dirty="0"/>
              <a:t>Example of aims/goals/objectives </a:t>
            </a:r>
          </a:p>
        </p:txBody>
      </p:sp>
      <p:sp>
        <p:nvSpPr>
          <p:cNvPr id="6" name="Content Placeholder 5"/>
          <p:cNvSpPr>
            <a:spLocks noGrp="1"/>
          </p:cNvSpPr>
          <p:nvPr>
            <p:ph sz="half" idx="1"/>
          </p:nvPr>
        </p:nvSpPr>
        <p:spPr>
          <a:xfrm>
            <a:off x="846000" y="1855365"/>
            <a:ext cx="7974472" cy="4531035"/>
          </a:xfrm>
        </p:spPr>
        <p:txBody>
          <a:bodyPr/>
          <a:lstStyle/>
          <a:p>
            <a:r>
              <a:rPr lang="en-GB" dirty="0"/>
              <a:t>To use continuous training over a six-week period to improve cardiovascular endurance for cross-country running. This will be tested via a pre- and post-multistage fitness test with the aim of improvement in the test score. </a:t>
            </a:r>
          </a:p>
        </p:txBody>
      </p:sp>
      <p:graphicFrame>
        <p:nvGraphicFramePr>
          <p:cNvPr id="8" name="Content Placeholder 7">
            <a:extLst>
              <a:ext uri="{FF2B5EF4-FFF2-40B4-BE49-F238E27FC236}">
                <a16:creationId xmlns:a16="http://schemas.microsoft.com/office/drawing/2014/main" id="{C6E0AD3B-11AD-4827-8E2A-3E3579A87290}"/>
              </a:ext>
            </a:extLst>
          </p:cNvPr>
          <p:cNvGraphicFramePr>
            <a:graphicFrameLocks noGrp="1"/>
          </p:cNvGraphicFramePr>
          <p:nvPr>
            <p:ph sz="half" idx="2"/>
            <p:extLst>
              <p:ext uri="{D42A27DB-BD31-4B8C-83A1-F6EECF244321}">
                <p14:modId xmlns:p14="http://schemas.microsoft.com/office/powerpoint/2010/main" val="4166712498"/>
              </p:ext>
            </p:extLst>
          </p:nvPr>
        </p:nvGraphicFramePr>
        <p:xfrm>
          <a:off x="251520" y="3501008"/>
          <a:ext cx="8636880" cy="3096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2629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B638A-0367-4A5D-8F8B-A2D35287E5C3}"/>
              </a:ext>
            </a:extLst>
          </p:cNvPr>
          <p:cNvSpPr>
            <a:spLocks noGrp="1"/>
          </p:cNvSpPr>
          <p:nvPr>
            <p:ph type="title"/>
          </p:nvPr>
        </p:nvSpPr>
        <p:spPr/>
        <p:txBody>
          <a:bodyPr/>
          <a:lstStyle/>
          <a:p>
            <a:r>
              <a:rPr lang="en-GB" sz="2800" b="1" dirty="0"/>
              <a:t>Current fitness levels/injuries</a:t>
            </a:r>
          </a:p>
        </p:txBody>
      </p:sp>
      <p:graphicFrame>
        <p:nvGraphicFramePr>
          <p:cNvPr id="3" name="Content Placeholder 2">
            <a:extLst>
              <a:ext uri="{FF2B5EF4-FFF2-40B4-BE49-F238E27FC236}">
                <a16:creationId xmlns:a16="http://schemas.microsoft.com/office/drawing/2014/main" id="{8457AD13-9863-43B1-A9BE-D33B32A6597F}"/>
              </a:ext>
            </a:extLst>
          </p:cNvPr>
          <p:cNvGraphicFramePr>
            <a:graphicFrameLocks noGrp="1"/>
          </p:cNvGraphicFramePr>
          <p:nvPr>
            <p:ph idx="1"/>
            <p:extLst>
              <p:ext uri="{D42A27DB-BD31-4B8C-83A1-F6EECF244321}">
                <p14:modId xmlns:p14="http://schemas.microsoft.com/office/powerpoint/2010/main" val="3919135758"/>
              </p:ext>
            </p:extLst>
          </p:nvPr>
        </p:nvGraphicFramePr>
        <p:xfrm>
          <a:off x="910127" y="1875802"/>
          <a:ext cx="7979872" cy="45122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4747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B638A-0367-4A5D-8F8B-A2D35287E5C3}"/>
              </a:ext>
            </a:extLst>
          </p:cNvPr>
          <p:cNvSpPr>
            <a:spLocks noGrp="1"/>
          </p:cNvSpPr>
          <p:nvPr>
            <p:ph type="title"/>
          </p:nvPr>
        </p:nvSpPr>
        <p:spPr/>
        <p:txBody>
          <a:bodyPr/>
          <a:lstStyle/>
          <a:p>
            <a:r>
              <a:rPr lang="en-GB" sz="2800" b="1" dirty="0"/>
              <a:t>Current fitness levels/injuries</a:t>
            </a:r>
          </a:p>
        </p:txBody>
      </p:sp>
      <p:graphicFrame>
        <p:nvGraphicFramePr>
          <p:cNvPr id="3" name="Content Placeholder 2">
            <a:extLst>
              <a:ext uri="{FF2B5EF4-FFF2-40B4-BE49-F238E27FC236}">
                <a16:creationId xmlns:a16="http://schemas.microsoft.com/office/drawing/2014/main" id="{04198BC8-5FC9-4626-80BD-3E42C24BD528}"/>
              </a:ext>
            </a:extLst>
          </p:cNvPr>
          <p:cNvGraphicFramePr>
            <a:graphicFrameLocks noGrp="1"/>
          </p:cNvGraphicFramePr>
          <p:nvPr>
            <p:ph idx="1"/>
            <p:extLst>
              <p:ext uri="{D42A27DB-BD31-4B8C-83A1-F6EECF244321}">
                <p14:modId xmlns:p14="http://schemas.microsoft.com/office/powerpoint/2010/main" val="3163655435"/>
              </p:ext>
            </p:extLst>
          </p:nvPr>
        </p:nvGraphicFramePr>
        <p:xfrm>
          <a:off x="940037" y="1854436"/>
          <a:ext cx="7949962" cy="45336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8992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B638A-0367-4A5D-8F8B-A2D35287E5C3}"/>
              </a:ext>
            </a:extLst>
          </p:cNvPr>
          <p:cNvSpPr>
            <a:spLocks noGrp="1"/>
          </p:cNvSpPr>
          <p:nvPr>
            <p:ph type="title"/>
          </p:nvPr>
        </p:nvSpPr>
        <p:spPr/>
        <p:txBody>
          <a:bodyPr/>
          <a:lstStyle/>
          <a:p>
            <a:r>
              <a:rPr lang="en-GB" sz="2800" b="1" dirty="0"/>
              <a:t>Organisation</a:t>
            </a:r>
          </a:p>
        </p:txBody>
      </p:sp>
      <p:graphicFrame>
        <p:nvGraphicFramePr>
          <p:cNvPr id="3" name="Content Placeholder 2">
            <a:extLst>
              <a:ext uri="{FF2B5EF4-FFF2-40B4-BE49-F238E27FC236}">
                <a16:creationId xmlns:a16="http://schemas.microsoft.com/office/drawing/2014/main" id="{D9493D82-F592-4C6C-BD47-7043BF15587D}"/>
              </a:ext>
            </a:extLst>
          </p:cNvPr>
          <p:cNvGraphicFramePr>
            <a:graphicFrameLocks noGrp="1"/>
          </p:cNvGraphicFramePr>
          <p:nvPr>
            <p:ph idx="1"/>
            <p:extLst>
              <p:ext uri="{D42A27DB-BD31-4B8C-83A1-F6EECF244321}">
                <p14:modId xmlns:p14="http://schemas.microsoft.com/office/powerpoint/2010/main" val="2733206495"/>
              </p:ext>
            </p:extLst>
          </p:nvPr>
        </p:nvGraphicFramePr>
        <p:xfrm>
          <a:off x="899592" y="1844824"/>
          <a:ext cx="7990407" cy="45432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2734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B638A-0367-4A5D-8F8B-A2D35287E5C3}"/>
              </a:ext>
            </a:extLst>
          </p:cNvPr>
          <p:cNvSpPr>
            <a:spLocks noGrp="1"/>
          </p:cNvSpPr>
          <p:nvPr>
            <p:ph type="title"/>
          </p:nvPr>
        </p:nvSpPr>
        <p:spPr/>
        <p:txBody>
          <a:bodyPr/>
          <a:lstStyle/>
          <a:p>
            <a:r>
              <a:rPr lang="en-GB" sz="2800" b="1" dirty="0"/>
              <a:t>Organisation</a:t>
            </a:r>
          </a:p>
        </p:txBody>
      </p:sp>
      <p:graphicFrame>
        <p:nvGraphicFramePr>
          <p:cNvPr id="3" name="Content Placeholder 2">
            <a:extLst>
              <a:ext uri="{FF2B5EF4-FFF2-40B4-BE49-F238E27FC236}">
                <a16:creationId xmlns:a16="http://schemas.microsoft.com/office/drawing/2014/main" id="{0120CE01-98BE-4732-9E3C-B9D45D46AAE6}"/>
              </a:ext>
            </a:extLst>
          </p:cNvPr>
          <p:cNvGraphicFramePr>
            <a:graphicFrameLocks noGrp="1"/>
          </p:cNvGraphicFramePr>
          <p:nvPr>
            <p:ph idx="1"/>
            <p:extLst>
              <p:ext uri="{D42A27DB-BD31-4B8C-83A1-F6EECF244321}">
                <p14:modId xmlns:p14="http://schemas.microsoft.com/office/powerpoint/2010/main" val="1691915298"/>
              </p:ext>
            </p:extLst>
          </p:nvPr>
        </p:nvGraphicFramePr>
        <p:xfrm>
          <a:off x="899592" y="1844824"/>
          <a:ext cx="7990407" cy="45432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10153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B638A-0367-4A5D-8F8B-A2D35287E5C3}"/>
              </a:ext>
            </a:extLst>
          </p:cNvPr>
          <p:cNvSpPr>
            <a:spLocks noGrp="1"/>
          </p:cNvSpPr>
          <p:nvPr>
            <p:ph type="title"/>
          </p:nvPr>
        </p:nvSpPr>
        <p:spPr/>
        <p:txBody>
          <a:bodyPr/>
          <a:lstStyle/>
          <a:p>
            <a:r>
              <a:rPr lang="en-GB" sz="2800" b="1" dirty="0"/>
              <a:t>Environment</a:t>
            </a:r>
          </a:p>
        </p:txBody>
      </p:sp>
      <p:graphicFrame>
        <p:nvGraphicFramePr>
          <p:cNvPr id="3" name="Content Placeholder 2">
            <a:extLst>
              <a:ext uri="{FF2B5EF4-FFF2-40B4-BE49-F238E27FC236}">
                <a16:creationId xmlns:a16="http://schemas.microsoft.com/office/drawing/2014/main" id="{46756D1C-1E8B-4D90-8A14-0137F417A6EC}"/>
              </a:ext>
            </a:extLst>
          </p:cNvPr>
          <p:cNvGraphicFramePr>
            <a:graphicFrameLocks noGrp="1"/>
          </p:cNvGraphicFramePr>
          <p:nvPr>
            <p:ph idx="1"/>
            <p:extLst>
              <p:ext uri="{D42A27DB-BD31-4B8C-83A1-F6EECF244321}">
                <p14:modId xmlns:p14="http://schemas.microsoft.com/office/powerpoint/2010/main" val="2071722790"/>
              </p:ext>
            </p:extLst>
          </p:nvPr>
        </p:nvGraphicFramePr>
        <p:xfrm>
          <a:off x="846666" y="1844824"/>
          <a:ext cx="8043333" cy="45432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2872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Learning outcomes</a:t>
            </a:r>
          </a:p>
        </p:txBody>
      </p:sp>
      <p:sp>
        <p:nvSpPr>
          <p:cNvPr id="4" name="Content Placeholder 3">
            <a:extLst>
              <a:ext uri="{FF2B5EF4-FFF2-40B4-BE49-F238E27FC236}">
                <a16:creationId xmlns:a16="http://schemas.microsoft.com/office/drawing/2014/main" id="{83D41148-2F31-419F-892B-804BB0330C73}"/>
              </a:ext>
            </a:extLst>
          </p:cNvPr>
          <p:cNvSpPr>
            <a:spLocks noGrp="1"/>
          </p:cNvSpPr>
          <p:nvPr>
            <p:ph idx="1"/>
          </p:nvPr>
        </p:nvSpPr>
        <p:spPr>
          <a:xfrm>
            <a:off x="939800" y="1844824"/>
            <a:ext cx="5792437" cy="2616101"/>
          </a:xfrm>
        </p:spPr>
        <p:txBody>
          <a:bodyPr>
            <a:spAutoFit/>
          </a:bodyPr>
          <a:lstStyle/>
          <a:p>
            <a:r>
              <a:rPr lang="en-GB" dirty="0"/>
              <a:t>By the end of this week, you will know and understand:</a:t>
            </a:r>
          </a:p>
          <a:p>
            <a:pPr lvl="1"/>
            <a:r>
              <a:rPr lang="en-GB" dirty="0"/>
              <a:t>aspects to consider when planning a fitness training programme</a:t>
            </a:r>
          </a:p>
          <a:p>
            <a:pPr lvl="1"/>
            <a:r>
              <a:rPr lang="en-GB" dirty="0"/>
              <a:t>how links can be made to principles and goal setting</a:t>
            </a:r>
          </a:p>
        </p:txBody>
      </p:sp>
    </p:spTree>
    <p:extLst>
      <p:ext uri="{BB962C8B-B14F-4D97-AF65-F5344CB8AC3E}">
        <p14:creationId xmlns:p14="http://schemas.microsoft.com/office/powerpoint/2010/main" val="19160602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B638A-0367-4A5D-8F8B-A2D35287E5C3}"/>
              </a:ext>
            </a:extLst>
          </p:cNvPr>
          <p:cNvSpPr>
            <a:spLocks noGrp="1"/>
          </p:cNvSpPr>
          <p:nvPr>
            <p:ph type="title"/>
          </p:nvPr>
        </p:nvSpPr>
        <p:spPr/>
        <p:txBody>
          <a:bodyPr/>
          <a:lstStyle/>
          <a:p>
            <a:r>
              <a:rPr lang="en-GB" sz="2800" b="1" dirty="0"/>
              <a:t>Environment</a:t>
            </a:r>
          </a:p>
        </p:txBody>
      </p:sp>
      <p:sp>
        <p:nvSpPr>
          <p:cNvPr id="6" name="Content Placeholder 5"/>
          <p:cNvSpPr>
            <a:spLocks noGrp="1"/>
          </p:cNvSpPr>
          <p:nvPr>
            <p:ph sz="half" idx="1"/>
          </p:nvPr>
        </p:nvSpPr>
        <p:spPr>
          <a:xfrm>
            <a:off x="328015" y="1855365"/>
            <a:ext cx="5382184" cy="4531035"/>
          </a:xfrm>
        </p:spPr>
        <p:txBody>
          <a:bodyPr/>
          <a:lstStyle/>
          <a:p>
            <a:pPr lvl="1"/>
            <a:r>
              <a:rPr lang="en-GB" dirty="0"/>
              <a:t>Have weights been cleaned and sanitised prior to use and any spillages cleaned up in the weights gym?</a:t>
            </a:r>
          </a:p>
          <a:p>
            <a:pPr lvl="1"/>
            <a:r>
              <a:rPr lang="en-GB" dirty="0"/>
              <a:t>Is a ‘spotter’ needed for the weight training? A spotter is another person who helps to lift the initial weight or helps put the weight back down, so that the person training does not suffer an injury. </a:t>
            </a:r>
          </a:p>
          <a:p>
            <a:pPr lvl="1"/>
            <a:r>
              <a:rPr lang="en-GB" dirty="0"/>
              <a:t>If a treadmill is being used, has it been serviced and is it working properly?</a:t>
            </a:r>
          </a:p>
        </p:txBody>
      </p:sp>
      <p:pic>
        <p:nvPicPr>
          <p:cNvPr id="7" name="Content Placeholder 6" descr="A picture containing person, sport, green, exercise device&#10;&#10;Description automatically generated">
            <a:extLst>
              <a:ext uri="{FF2B5EF4-FFF2-40B4-BE49-F238E27FC236}">
                <a16:creationId xmlns:a16="http://schemas.microsoft.com/office/drawing/2014/main" id="{710AB0DA-A40B-41B4-9152-D99FE935D49C}"/>
              </a:ext>
            </a:extLst>
          </p:cNvPr>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868144" y="1124744"/>
            <a:ext cx="3275856" cy="4916026"/>
          </a:xfrm>
          <a:prstGeom prst="rect">
            <a:avLst/>
          </a:prstGeom>
        </p:spPr>
      </p:pic>
    </p:spTree>
    <p:extLst>
      <p:ext uri="{BB962C8B-B14F-4D97-AF65-F5344CB8AC3E}">
        <p14:creationId xmlns:p14="http://schemas.microsoft.com/office/powerpoint/2010/main" val="194589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B638A-0367-4A5D-8F8B-A2D35287E5C3}"/>
              </a:ext>
            </a:extLst>
          </p:cNvPr>
          <p:cNvSpPr>
            <a:spLocks noGrp="1"/>
          </p:cNvSpPr>
          <p:nvPr>
            <p:ph type="title"/>
          </p:nvPr>
        </p:nvSpPr>
        <p:spPr/>
        <p:txBody>
          <a:bodyPr/>
          <a:lstStyle/>
          <a:p>
            <a:r>
              <a:rPr lang="en-GB" sz="2800" b="1" dirty="0"/>
              <a:t>Skills to be improved</a:t>
            </a:r>
          </a:p>
        </p:txBody>
      </p:sp>
      <p:sp>
        <p:nvSpPr>
          <p:cNvPr id="6" name="Content Placeholder 5"/>
          <p:cNvSpPr>
            <a:spLocks noGrp="1"/>
          </p:cNvSpPr>
          <p:nvPr>
            <p:ph idx="1"/>
          </p:nvPr>
        </p:nvSpPr>
        <p:spPr/>
        <p:txBody>
          <a:bodyPr/>
          <a:lstStyle/>
          <a:p>
            <a:pPr lvl="1"/>
            <a:r>
              <a:rPr lang="en-GB" dirty="0"/>
              <a:t>When designing a fitness training programme, it is important to remember that the improvements in fitness should ideally also result in an improvement in skill performance. </a:t>
            </a:r>
          </a:p>
          <a:p>
            <a:pPr lvl="1"/>
            <a:r>
              <a:rPr lang="en-GB" dirty="0"/>
              <a:t>It is worth considering adding some skills-based fitness work into the sessions that incorporate development of the fitness component and the skill, for example, a footballer aiming to improve cardiovascular endurance/stamina may use continuous running but may also dribble a ball for part of their run. </a:t>
            </a:r>
          </a:p>
        </p:txBody>
      </p:sp>
    </p:spTree>
    <p:extLst>
      <p:ext uri="{BB962C8B-B14F-4D97-AF65-F5344CB8AC3E}">
        <p14:creationId xmlns:p14="http://schemas.microsoft.com/office/powerpoint/2010/main" val="6576093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4CFD2-BA67-42E4-A35B-38CCBD99BF24}"/>
              </a:ext>
            </a:extLst>
          </p:cNvPr>
          <p:cNvSpPr>
            <a:spLocks noGrp="1"/>
          </p:cNvSpPr>
          <p:nvPr>
            <p:ph type="title"/>
          </p:nvPr>
        </p:nvSpPr>
        <p:spPr>
          <a:xfrm>
            <a:off x="827584" y="1844824"/>
            <a:ext cx="7585202" cy="523220"/>
          </a:xfrm>
        </p:spPr>
        <p:txBody>
          <a:bodyPr/>
          <a:lstStyle/>
          <a:p>
            <a:r>
              <a:rPr lang="en-GB" dirty="0"/>
              <a:t>Activity 1</a:t>
            </a:r>
          </a:p>
        </p:txBody>
      </p:sp>
      <p:sp>
        <p:nvSpPr>
          <p:cNvPr id="4" name="Content Placeholder 3">
            <a:extLst>
              <a:ext uri="{FF2B5EF4-FFF2-40B4-BE49-F238E27FC236}">
                <a16:creationId xmlns:a16="http://schemas.microsoft.com/office/drawing/2014/main" id="{094FB708-4656-484D-9886-E7A01549E345}"/>
              </a:ext>
            </a:extLst>
          </p:cNvPr>
          <p:cNvSpPr>
            <a:spLocks noGrp="1"/>
          </p:cNvSpPr>
          <p:nvPr>
            <p:ph idx="1"/>
          </p:nvPr>
        </p:nvSpPr>
        <p:spPr>
          <a:xfrm>
            <a:off x="827584" y="2368044"/>
            <a:ext cx="7585202" cy="3960868"/>
          </a:xfrm>
        </p:spPr>
        <p:txBody>
          <a:bodyPr wrap="square">
            <a:noAutofit/>
          </a:bodyPr>
          <a:lstStyle/>
          <a:p>
            <a:r>
              <a:rPr lang="en-GB" dirty="0"/>
              <a:t>Create a risk assessment of a facility that is available to you. Think about the control measures that can be taken to reduce any risks.</a:t>
            </a:r>
          </a:p>
        </p:txBody>
      </p:sp>
      <p:graphicFrame>
        <p:nvGraphicFramePr>
          <p:cNvPr id="3" name="Table 4">
            <a:extLst>
              <a:ext uri="{FF2B5EF4-FFF2-40B4-BE49-F238E27FC236}">
                <a16:creationId xmlns:a16="http://schemas.microsoft.com/office/drawing/2014/main" id="{9DC3DC13-A815-DB77-3FEB-A2292E392977}"/>
              </a:ext>
            </a:extLst>
          </p:cNvPr>
          <p:cNvGraphicFramePr>
            <a:graphicFrameLocks noGrp="1"/>
          </p:cNvGraphicFramePr>
          <p:nvPr>
            <p:extLst>
              <p:ext uri="{D42A27DB-BD31-4B8C-83A1-F6EECF244321}">
                <p14:modId xmlns:p14="http://schemas.microsoft.com/office/powerpoint/2010/main" val="1733701116"/>
              </p:ext>
            </p:extLst>
          </p:nvPr>
        </p:nvGraphicFramePr>
        <p:xfrm>
          <a:off x="919144" y="3565310"/>
          <a:ext cx="7416825" cy="2651760"/>
        </p:xfrm>
        <a:graphic>
          <a:graphicData uri="http://schemas.openxmlformats.org/drawingml/2006/table">
            <a:tbl>
              <a:tblPr firstRow="1">
                <a:tableStyleId>{5C22544A-7EE6-4342-B048-85BDC9FD1C3A}</a:tableStyleId>
              </a:tblPr>
              <a:tblGrid>
                <a:gridCol w="1152128">
                  <a:extLst>
                    <a:ext uri="{9D8B030D-6E8A-4147-A177-3AD203B41FA5}">
                      <a16:colId xmlns:a16="http://schemas.microsoft.com/office/drawing/2014/main" val="687994423"/>
                    </a:ext>
                  </a:extLst>
                </a:gridCol>
                <a:gridCol w="1368152">
                  <a:extLst>
                    <a:ext uri="{9D8B030D-6E8A-4147-A177-3AD203B41FA5}">
                      <a16:colId xmlns:a16="http://schemas.microsoft.com/office/drawing/2014/main" val="1094787487"/>
                    </a:ext>
                  </a:extLst>
                </a:gridCol>
                <a:gridCol w="1512168">
                  <a:extLst>
                    <a:ext uri="{9D8B030D-6E8A-4147-A177-3AD203B41FA5}">
                      <a16:colId xmlns:a16="http://schemas.microsoft.com/office/drawing/2014/main" val="1489445652"/>
                    </a:ext>
                  </a:extLst>
                </a:gridCol>
                <a:gridCol w="1656184">
                  <a:extLst>
                    <a:ext uri="{9D8B030D-6E8A-4147-A177-3AD203B41FA5}">
                      <a16:colId xmlns:a16="http://schemas.microsoft.com/office/drawing/2014/main" val="738639721"/>
                    </a:ext>
                  </a:extLst>
                </a:gridCol>
                <a:gridCol w="1728193">
                  <a:extLst>
                    <a:ext uri="{9D8B030D-6E8A-4147-A177-3AD203B41FA5}">
                      <a16:colId xmlns:a16="http://schemas.microsoft.com/office/drawing/2014/main" val="3442046852"/>
                    </a:ext>
                  </a:extLst>
                </a:gridCol>
              </a:tblGrid>
              <a:tr h="370840">
                <a:tc>
                  <a:txBody>
                    <a:bodyPr/>
                    <a:lstStyle/>
                    <a:p>
                      <a:r>
                        <a:rPr lang="en-GB" dirty="0"/>
                        <a:t>Step 1 Hazards</a:t>
                      </a:r>
                    </a:p>
                  </a:txBody>
                  <a:tcPr>
                    <a:lnL w="12700" cap="flat" cmpd="sng" algn="ctr">
                      <a:solidFill>
                        <a:srgbClr val="535BA4"/>
                      </a:solidFill>
                      <a:prstDash val="solid"/>
                      <a:round/>
                      <a:headEnd type="none" w="med" len="med"/>
                      <a:tailEnd type="none" w="med" len="med"/>
                    </a:lnL>
                    <a:lnR w="12700" cap="flat" cmpd="sng" algn="ctr">
                      <a:solidFill>
                        <a:srgbClr val="535BA4"/>
                      </a:solidFill>
                      <a:prstDash val="solid"/>
                      <a:round/>
                      <a:headEnd type="none" w="med" len="med"/>
                      <a:tailEnd type="none" w="med" len="med"/>
                    </a:lnR>
                    <a:lnT w="12700" cap="flat" cmpd="sng" algn="ctr">
                      <a:solidFill>
                        <a:srgbClr val="535BA4"/>
                      </a:solidFill>
                      <a:prstDash val="solid"/>
                      <a:round/>
                      <a:headEnd type="none" w="med" len="med"/>
                      <a:tailEnd type="none" w="med" len="med"/>
                    </a:lnT>
                    <a:lnB w="12700" cap="flat" cmpd="sng" algn="ctr">
                      <a:solidFill>
                        <a:srgbClr val="535BA4"/>
                      </a:solidFill>
                      <a:prstDash val="solid"/>
                      <a:round/>
                      <a:headEnd type="none" w="med" len="med"/>
                      <a:tailEnd type="none" w="med" len="med"/>
                    </a:lnB>
                    <a:solidFill>
                      <a:srgbClr val="535BA4"/>
                    </a:solidFill>
                  </a:tcPr>
                </a:tc>
                <a:tc>
                  <a:txBody>
                    <a:bodyPr/>
                    <a:lstStyle/>
                    <a:p>
                      <a:r>
                        <a:rPr lang="en-GB" dirty="0"/>
                        <a:t>Step 2 Severity</a:t>
                      </a:r>
                    </a:p>
                  </a:txBody>
                  <a:tcPr>
                    <a:lnL w="12700" cap="flat" cmpd="sng" algn="ctr">
                      <a:solidFill>
                        <a:srgbClr val="535BA4"/>
                      </a:solidFill>
                      <a:prstDash val="solid"/>
                      <a:round/>
                      <a:headEnd type="none" w="med" len="med"/>
                      <a:tailEnd type="none" w="med" len="med"/>
                    </a:lnL>
                    <a:lnR w="12700" cap="flat" cmpd="sng" algn="ctr">
                      <a:solidFill>
                        <a:srgbClr val="535BA4"/>
                      </a:solidFill>
                      <a:prstDash val="solid"/>
                      <a:round/>
                      <a:headEnd type="none" w="med" len="med"/>
                      <a:tailEnd type="none" w="med" len="med"/>
                    </a:lnR>
                    <a:lnT w="12700" cap="flat" cmpd="sng" algn="ctr">
                      <a:solidFill>
                        <a:srgbClr val="535BA4"/>
                      </a:solidFill>
                      <a:prstDash val="solid"/>
                      <a:round/>
                      <a:headEnd type="none" w="med" len="med"/>
                      <a:tailEnd type="none" w="med" len="med"/>
                    </a:lnT>
                    <a:lnB w="12700" cap="flat" cmpd="sng" algn="ctr">
                      <a:solidFill>
                        <a:srgbClr val="535BA4"/>
                      </a:solidFill>
                      <a:prstDash val="solid"/>
                      <a:round/>
                      <a:headEnd type="none" w="med" len="med"/>
                      <a:tailEnd type="none" w="med" len="med"/>
                    </a:lnB>
                    <a:solidFill>
                      <a:srgbClr val="535BA4"/>
                    </a:solidFill>
                  </a:tcPr>
                </a:tc>
                <a:tc>
                  <a:txBody>
                    <a:bodyPr/>
                    <a:lstStyle/>
                    <a:p>
                      <a:r>
                        <a:rPr lang="en-GB" dirty="0"/>
                        <a:t>Step 3 Residual risk rating</a:t>
                      </a:r>
                    </a:p>
                  </a:txBody>
                  <a:tcPr>
                    <a:lnL w="12700" cap="flat" cmpd="sng" algn="ctr">
                      <a:solidFill>
                        <a:srgbClr val="535BA4"/>
                      </a:solidFill>
                      <a:prstDash val="solid"/>
                      <a:round/>
                      <a:headEnd type="none" w="med" len="med"/>
                      <a:tailEnd type="none" w="med" len="med"/>
                    </a:lnL>
                    <a:lnR w="12700" cap="flat" cmpd="sng" algn="ctr">
                      <a:solidFill>
                        <a:srgbClr val="535BA4"/>
                      </a:solidFill>
                      <a:prstDash val="solid"/>
                      <a:round/>
                      <a:headEnd type="none" w="med" len="med"/>
                      <a:tailEnd type="none" w="med" len="med"/>
                    </a:lnR>
                    <a:lnT w="12700" cap="flat" cmpd="sng" algn="ctr">
                      <a:solidFill>
                        <a:srgbClr val="535BA4"/>
                      </a:solidFill>
                      <a:prstDash val="solid"/>
                      <a:round/>
                      <a:headEnd type="none" w="med" len="med"/>
                      <a:tailEnd type="none" w="med" len="med"/>
                    </a:lnT>
                    <a:lnB w="12700" cap="flat" cmpd="sng" algn="ctr">
                      <a:solidFill>
                        <a:srgbClr val="535BA4"/>
                      </a:solidFill>
                      <a:prstDash val="solid"/>
                      <a:round/>
                      <a:headEnd type="none" w="med" len="med"/>
                      <a:tailEnd type="none" w="med" len="med"/>
                    </a:lnB>
                    <a:solidFill>
                      <a:srgbClr val="535BA4"/>
                    </a:solidFill>
                  </a:tcPr>
                </a:tc>
                <a:tc>
                  <a:txBody>
                    <a:bodyPr/>
                    <a:lstStyle/>
                    <a:p>
                      <a:r>
                        <a:rPr lang="en-GB" dirty="0"/>
                        <a:t>Step 4</a:t>
                      </a:r>
                    </a:p>
                    <a:p>
                      <a:r>
                        <a:rPr lang="en-GB" dirty="0"/>
                        <a:t>People at risk</a:t>
                      </a:r>
                    </a:p>
                  </a:txBody>
                  <a:tcPr>
                    <a:lnL w="12700" cap="flat" cmpd="sng" algn="ctr">
                      <a:solidFill>
                        <a:srgbClr val="535BA4"/>
                      </a:solidFill>
                      <a:prstDash val="solid"/>
                      <a:round/>
                      <a:headEnd type="none" w="med" len="med"/>
                      <a:tailEnd type="none" w="med" len="med"/>
                    </a:lnL>
                    <a:lnR w="12700" cap="flat" cmpd="sng" algn="ctr">
                      <a:solidFill>
                        <a:srgbClr val="535BA4"/>
                      </a:solidFill>
                      <a:prstDash val="solid"/>
                      <a:round/>
                      <a:headEnd type="none" w="med" len="med"/>
                      <a:tailEnd type="none" w="med" len="med"/>
                    </a:lnR>
                    <a:lnT w="12700" cap="flat" cmpd="sng" algn="ctr">
                      <a:solidFill>
                        <a:srgbClr val="535BA4"/>
                      </a:solidFill>
                      <a:prstDash val="solid"/>
                      <a:round/>
                      <a:headEnd type="none" w="med" len="med"/>
                      <a:tailEnd type="none" w="med" len="med"/>
                    </a:lnT>
                    <a:lnB w="12700" cap="flat" cmpd="sng" algn="ctr">
                      <a:solidFill>
                        <a:srgbClr val="535BA4"/>
                      </a:solidFill>
                      <a:prstDash val="solid"/>
                      <a:round/>
                      <a:headEnd type="none" w="med" len="med"/>
                      <a:tailEnd type="none" w="med" len="med"/>
                    </a:lnB>
                    <a:solidFill>
                      <a:srgbClr val="535BA4"/>
                    </a:solidFill>
                  </a:tcPr>
                </a:tc>
                <a:tc>
                  <a:txBody>
                    <a:bodyPr/>
                    <a:lstStyle/>
                    <a:p>
                      <a:r>
                        <a:rPr lang="en-GB" dirty="0"/>
                        <a:t>Step 5 Existing control measures</a:t>
                      </a:r>
                    </a:p>
                  </a:txBody>
                  <a:tcPr>
                    <a:lnL w="12700" cap="flat" cmpd="sng" algn="ctr">
                      <a:solidFill>
                        <a:srgbClr val="535BA4"/>
                      </a:solidFill>
                      <a:prstDash val="solid"/>
                      <a:round/>
                      <a:headEnd type="none" w="med" len="med"/>
                      <a:tailEnd type="none" w="med" len="med"/>
                    </a:lnL>
                    <a:lnR w="12700" cap="flat" cmpd="sng" algn="ctr">
                      <a:solidFill>
                        <a:srgbClr val="535BA4"/>
                      </a:solidFill>
                      <a:prstDash val="solid"/>
                      <a:round/>
                      <a:headEnd type="none" w="med" len="med"/>
                      <a:tailEnd type="none" w="med" len="med"/>
                    </a:lnR>
                    <a:lnT w="12700" cap="flat" cmpd="sng" algn="ctr">
                      <a:solidFill>
                        <a:srgbClr val="535BA4"/>
                      </a:solidFill>
                      <a:prstDash val="solid"/>
                      <a:round/>
                      <a:headEnd type="none" w="med" len="med"/>
                      <a:tailEnd type="none" w="med" len="med"/>
                    </a:lnT>
                    <a:lnB w="12700" cap="flat" cmpd="sng" algn="ctr">
                      <a:solidFill>
                        <a:srgbClr val="535BA4"/>
                      </a:solidFill>
                      <a:prstDash val="solid"/>
                      <a:round/>
                      <a:headEnd type="none" w="med" len="med"/>
                      <a:tailEnd type="none" w="med" len="med"/>
                    </a:lnB>
                    <a:solidFill>
                      <a:srgbClr val="535BA4"/>
                    </a:solidFill>
                  </a:tcPr>
                </a:tc>
                <a:extLst>
                  <a:ext uri="{0D108BD9-81ED-4DB2-BD59-A6C34878D82A}">
                    <a16:rowId xmlns:a16="http://schemas.microsoft.com/office/drawing/2014/main" val="1495158950"/>
                  </a:ext>
                </a:extLst>
              </a:tr>
              <a:tr h="370840">
                <a:tc>
                  <a:txBody>
                    <a:bodyPr/>
                    <a:lstStyle/>
                    <a:p>
                      <a:r>
                        <a:rPr lang="en-GB" dirty="0"/>
                        <a:t>Identify significant hazards</a:t>
                      </a:r>
                    </a:p>
                  </a:txBody>
                  <a:tcPr>
                    <a:lnL w="12700" cap="flat" cmpd="sng" algn="ctr">
                      <a:solidFill>
                        <a:srgbClr val="535BA4"/>
                      </a:solidFill>
                      <a:prstDash val="solid"/>
                      <a:round/>
                      <a:headEnd type="none" w="med" len="med"/>
                      <a:tailEnd type="none" w="med" len="med"/>
                    </a:lnL>
                    <a:lnR w="12700" cap="flat" cmpd="sng" algn="ctr">
                      <a:solidFill>
                        <a:srgbClr val="535BA4"/>
                      </a:solidFill>
                      <a:prstDash val="solid"/>
                      <a:round/>
                      <a:headEnd type="none" w="med" len="med"/>
                      <a:tailEnd type="none" w="med" len="med"/>
                    </a:lnR>
                    <a:lnT w="12700" cap="flat" cmpd="sng" algn="ctr">
                      <a:solidFill>
                        <a:srgbClr val="535BA4"/>
                      </a:solidFill>
                      <a:prstDash val="solid"/>
                      <a:round/>
                      <a:headEnd type="none" w="med" len="med"/>
                      <a:tailEnd type="none" w="med" len="med"/>
                    </a:lnT>
                    <a:lnB w="12700" cap="flat" cmpd="sng" algn="ctr">
                      <a:solidFill>
                        <a:srgbClr val="535BA4"/>
                      </a:solidFill>
                      <a:prstDash val="solid"/>
                      <a:round/>
                      <a:headEnd type="none" w="med" len="med"/>
                      <a:tailEnd type="none" w="med" len="med"/>
                    </a:lnB>
                    <a:solidFill>
                      <a:schemeClr val="bg1"/>
                    </a:solidFill>
                  </a:tcPr>
                </a:tc>
                <a:tc>
                  <a:txBody>
                    <a:bodyPr/>
                    <a:lstStyle/>
                    <a:p>
                      <a:r>
                        <a:rPr lang="en-GB" dirty="0"/>
                        <a:t>State the severity of the hazard (high, medium, low)</a:t>
                      </a:r>
                    </a:p>
                  </a:txBody>
                  <a:tcPr>
                    <a:lnL w="12700" cap="flat" cmpd="sng" algn="ctr">
                      <a:solidFill>
                        <a:srgbClr val="535BA4"/>
                      </a:solidFill>
                      <a:prstDash val="solid"/>
                      <a:round/>
                      <a:headEnd type="none" w="med" len="med"/>
                      <a:tailEnd type="none" w="med" len="med"/>
                    </a:lnL>
                    <a:lnR w="12700" cap="flat" cmpd="sng" algn="ctr">
                      <a:solidFill>
                        <a:srgbClr val="535BA4"/>
                      </a:solidFill>
                      <a:prstDash val="solid"/>
                      <a:round/>
                      <a:headEnd type="none" w="med" len="med"/>
                      <a:tailEnd type="none" w="med" len="med"/>
                    </a:lnR>
                    <a:lnT w="12700" cap="flat" cmpd="sng" algn="ctr">
                      <a:solidFill>
                        <a:srgbClr val="535BA4"/>
                      </a:solidFill>
                      <a:prstDash val="solid"/>
                      <a:round/>
                      <a:headEnd type="none" w="med" len="med"/>
                      <a:tailEnd type="none" w="med" len="med"/>
                    </a:lnT>
                    <a:lnB w="12700" cap="flat" cmpd="sng" algn="ctr">
                      <a:solidFill>
                        <a:srgbClr val="535BA4"/>
                      </a:solidFill>
                      <a:prstDash val="solid"/>
                      <a:round/>
                      <a:headEnd type="none" w="med" len="med"/>
                      <a:tailEnd type="none" w="med" len="med"/>
                    </a:lnB>
                    <a:solidFill>
                      <a:schemeClr val="bg1"/>
                    </a:solidFill>
                  </a:tcPr>
                </a:tc>
                <a:tc>
                  <a:txBody>
                    <a:bodyPr/>
                    <a:lstStyle/>
                    <a:p>
                      <a:r>
                        <a:rPr lang="en-GB" dirty="0"/>
                        <a:t>State the probability of the hazard occurring (high, medium, low)</a:t>
                      </a:r>
                    </a:p>
                  </a:txBody>
                  <a:tcPr>
                    <a:lnL w="12700" cap="flat" cmpd="sng" algn="ctr">
                      <a:solidFill>
                        <a:srgbClr val="535BA4"/>
                      </a:solidFill>
                      <a:prstDash val="solid"/>
                      <a:round/>
                      <a:headEnd type="none" w="med" len="med"/>
                      <a:tailEnd type="none" w="med" len="med"/>
                    </a:lnL>
                    <a:lnR w="12700" cap="flat" cmpd="sng" algn="ctr">
                      <a:solidFill>
                        <a:srgbClr val="535BA4"/>
                      </a:solidFill>
                      <a:prstDash val="solid"/>
                      <a:round/>
                      <a:headEnd type="none" w="med" len="med"/>
                      <a:tailEnd type="none" w="med" len="med"/>
                    </a:lnR>
                    <a:lnT w="12700" cap="flat" cmpd="sng" algn="ctr">
                      <a:solidFill>
                        <a:srgbClr val="535BA4"/>
                      </a:solidFill>
                      <a:prstDash val="solid"/>
                      <a:round/>
                      <a:headEnd type="none" w="med" len="med"/>
                      <a:tailEnd type="none" w="med" len="med"/>
                    </a:lnT>
                    <a:lnB w="12700" cap="flat" cmpd="sng" algn="ctr">
                      <a:solidFill>
                        <a:srgbClr val="535BA4"/>
                      </a:solidFill>
                      <a:prstDash val="solid"/>
                      <a:round/>
                      <a:headEnd type="none" w="med" len="med"/>
                      <a:tailEnd type="none" w="med" len="med"/>
                    </a:lnB>
                    <a:solidFill>
                      <a:schemeClr val="bg1"/>
                    </a:solidFill>
                  </a:tcPr>
                </a:tc>
                <a:tc>
                  <a:txBody>
                    <a:bodyPr/>
                    <a:lstStyle/>
                    <a:p>
                      <a:r>
                        <a:rPr lang="en-GB" dirty="0"/>
                        <a:t>List the people who are at risk from the hazards you have identified</a:t>
                      </a:r>
                    </a:p>
                  </a:txBody>
                  <a:tcPr>
                    <a:lnL w="12700" cap="flat" cmpd="sng" algn="ctr">
                      <a:solidFill>
                        <a:srgbClr val="535BA4"/>
                      </a:solidFill>
                      <a:prstDash val="solid"/>
                      <a:round/>
                      <a:headEnd type="none" w="med" len="med"/>
                      <a:tailEnd type="none" w="med" len="med"/>
                    </a:lnL>
                    <a:lnR w="12700" cap="flat" cmpd="sng" algn="ctr">
                      <a:solidFill>
                        <a:srgbClr val="535BA4"/>
                      </a:solidFill>
                      <a:prstDash val="solid"/>
                      <a:round/>
                      <a:headEnd type="none" w="med" len="med"/>
                      <a:tailEnd type="none" w="med" len="med"/>
                    </a:lnR>
                    <a:lnT w="12700" cap="flat" cmpd="sng" algn="ctr">
                      <a:solidFill>
                        <a:srgbClr val="535BA4"/>
                      </a:solidFill>
                      <a:prstDash val="solid"/>
                      <a:round/>
                      <a:headEnd type="none" w="med" len="med"/>
                      <a:tailEnd type="none" w="med" len="med"/>
                    </a:lnT>
                    <a:lnB w="12700" cap="flat" cmpd="sng" algn="ctr">
                      <a:solidFill>
                        <a:srgbClr val="535BA4"/>
                      </a:solidFill>
                      <a:prstDash val="solid"/>
                      <a:round/>
                      <a:headEnd type="none" w="med" len="med"/>
                      <a:tailEnd type="none" w="med" len="med"/>
                    </a:lnB>
                    <a:solidFill>
                      <a:schemeClr val="bg1"/>
                    </a:solidFill>
                  </a:tcPr>
                </a:tc>
                <a:tc>
                  <a:txBody>
                    <a:bodyPr/>
                    <a:lstStyle/>
                    <a:p>
                      <a:r>
                        <a:rPr lang="en-GB" dirty="0"/>
                        <a:t>List what could be done to reduce risks. Note any action that you think is needed</a:t>
                      </a:r>
                    </a:p>
                  </a:txBody>
                  <a:tcPr>
                    <a:lnL w="12700" cap="flat" cmpd="sng" algn="ctr">
                      <a:solidFill>
                        <a:srgbClr val="535BA4"/>
                      </a:solidFill>
                      <a:prstDash val="solid"/>
                      <a:round/>
                      <a:headEnd type="none" w="med" len="med"/>
                      <a:tailEnd type="none" w="med" len="med"/>
                    </a:lnL>
                    <a:lnR w="12700" cap="flat" cmpd="sng" algn="ctr">
                      <a:solidFill>
                        <a:srgbClr val="535BA4"/>
                      </a:solidFill>
                      <a:prstDash val="solid"/>
                      <a:round/>
                      <a:headEnd type="none" w="med" len="med"/>
                      <a:tailEnd type="none" w="med" len="med"/>
                    </a:lnR>
                    <a:lnT w="12700" cap="flat" cmpd="sng" algn="ctr">
                      <a:solidFill>
                        <a:srgbClr val="535BA4"/>
                      </a:solidFill>
                      <a:prstDash val="solid"/>
                      <a:round/>
                      <a:headEnd type="none" w="med" len="med"/>
                      <a:tailEnd type="none" w="med" len="med"/>
                    </a:lnT>
                    <a:lnB w="12700" cap="flat" cmpd="sng" algn="ctr">
                      <a:solidFill>
                        <a:srgbClr val="535BA4"/>
                      </a:solidFill>
                      <a:prstDash val="solid"/>
                      <a:round/>
                      <a:headEnd type="none" w="med" len="med"/>
                      <a:tailEnd type="none" w="med" len="med"/>
                    </a:lnB>
                    <a:solidFill>
                      <a:schemeClr val="bg1"/>
                    </a:solidFill>
                  </a:tcPr>
                </a:tc>
                <a:extLst>
                  <a:ext uri="{0D108BD9-81ED-4DB2-BD59-A6C34878D82A}">
                    <a16:rowId xmlns:a16="http://schemas.microsoft.com/office/drawing/2014/main" val="3160982918"/>
                  </a:ext>
                </a:extLst>
              </a:tr>
            </a:tbl>
          </a:graphicData>
        </a:graphic>
      </p:graphicFrame>
    </p:spTree>
    <p:extLst>
      <p:ext uri="{BB962C8B-B14F-4D97-AF65-F5344CB8AC3E}">
        <p14:creationId xmlns:p14="http://schemas.microsoft.com/office/powerpoint/2010/main" val="2188275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4CFD2-BA67-42E4-A35B-38CCBD99BF24}"/>
              </a:ext>
            </a:extLst>
          </p:cNvPr>
          <p:cNvSpPr>
            <a:spLocks noGrp="1"/>
          </p:cNvSpPr>
          <p:nvPr>
            <p:ph type="title"/>
          </p:nvPr>
        </p:nvSpPr>
        <p:spPr>
          <a:xfrm>
            <a:off x="1691680" y="1556792"/>
            <a:ext cx="6154587" cy="523220"/>
          </a:xfrm>
        </p:spPr>
        <p:txBody>
          <a:bodyPr/>
          <a:lstStyle/>
          <a:p>
            <a:r>
              <a:rPr lang="en-GB" dirty="0"/>
              <a:t>Activity 2</a:t>
            </a:r>
          </a:p>
        </p:txBody>
      </p:sp>
      <p:sp>
        <p:nvSpPr>
          <p:cNvPr id="4" name="Content Placeholder 3">
            <a:extLst>
              <a:ext uri="{FF2B5EF4-FFF2-40B4-BE49-F238E27FC236}">
                <a16:creationId xmlns:a16="http://schemas.microsoft.com/office/drawing/2014/main" id="{094FB708-4656-484D-9886-E7A01549E345}"/>
              </a:ext>
            </a:extLst>
          </p:cNvPr>
          <p:cNvSpPr>
            <a:spLocks noGrp="1"/>
          </p:cNvSpPr>
          <p:nvPr>
            <p:ph idx="1"/>
          </p:nvPr>
        </p:nvSpPr>
        <p:spPr>
          <a:xfrm>
            <a:off x="1691680" y="2080011"/>
            <a:ext cx="6154587" cy="3724096"/>
          </a:xfrm>
        </p:spPr>
        <p:txBody>
          <a:bodyPr>
            <a:spAutoFit/>
          </a:bodyPr>
          <a:lstStyle/>
          <a:p>
            <a:pPr marL="0" indent="0">
              <a:buNone/>
            </a:pPr>
            <a:r>
              <a:rPr lang="en-GB" sz="2400" dirty="0"/>
              <a:t>Choose from the following words to complete the passage below.</a:t>
            </a:r>
          </a:p>
          <a:p>
            <a:pPr marL="0" indent="0">
              <a:spcBef>
                <a:spcPts val="0"/>
              </a:spcBef>
              <a:spcAft>
                <a:spcPts val="0"/>
              </a:spcAft>
              <a:buNone/>
            </a:pPr>
            <a:endParaRPr lang="en-GB" sz="2400" dirty="0"/>
          </a:p>
          <a:p>
            <a:pPr marL="0" indent="0">
              <a:buNone/>
            </a:pPr>
            <a:r>
              <a:rPr lang="en-GB" sz="2400" dirty="0"/>
              <a:t>When setting goals, they should be _________. Goals should be suitable and realistic, so the performer feels _________ to achieve them. The principles of _________ will need to be applied. A risk _________ of the training area being used should be carried out.</a:t>
            </a:r>
          </a:p>
        </p:txBody>
      </p:sp>
      <p:graphicFrame>
        <p:nvGraphicFramePr>
          <p:cNvPr id="7" name="Table 3">
            <a:extLst>
              <a:ext uri="{FF2B5EF4-FFF2-40B4-BE49-F238E27FC236}">
                <a16:creationId xmlns:a16="http://schemas.microsoft.com/office/drawing/2014/main" id="{A010516F-E4D8-8A30-982A-438228A1FE85}"/>
              </a:ext>
            </a:extLst>
          </p:cNvPr>
          <p:cNvGraphicFramePr>
            <a:graphicFrameLocks noGrp="1"/>
          </p:cNvGraphicFramePr>
          <p:nvPr>
            <p:extLst>
              <p:ext uri="{D42A27DB-BD31-4B8C-83A1-F6EECF244321}">
                <p14:modId xmlns:p14="http://schemas.microsoft.com/office/powerpoint/2010/main" val="2163873739"/>
              </p:ext>
            </p:extLst>
          </p:nvPr>
        </p:nvGraphicFramePr>
        <p:xfrm>
          <a:off x="1799268" y="2912244"/>
          <a:ext cx="5939409" cy="487680"/>
        </p:xfrm>
        <a:graphic>
          <a:graphicData uri="http://schemas.openxmlformats.org/drawingml/2006/table">
            <a:tbl>
              <a:tblPr firstRow="1" bandRow="1">
                <a:tableStyleId>{5940675A-B579-460E-94D1-54222C63F5DA}</a:tableStyleId>
              </a:tblPr>
              <a:tblGrid>
                <a:gridCol w="1219454">
                  <a:extLst>
                    <a:ext uri="{9D8B030D-6E8A-4147-A177-3AD203B41FA5}">
                      <a16:colId xmlns:a16="http://schemas.microsoft.com/office/drawing/2014/main" val="1332182265"/>
                    </a:ext>
                  </a:extLst>
                </a:gridCol>
                <a:gridCol w="1290511">
                  <a:extLst>
                    <a:ext uri="{9D8B030D-6E8A-4147-A177-3AD203B41FA5}">
                      <a16:colId xmlns:a16="http://schemas.microsoft.com/office/drawing/2014/main" val="1201570213"/>
                    </a:ext>
                  </a:extLst>
                </a:gridCol>
                <a:gridCol w="1627187">
                  <a:extLst>
                    <a:ext uri="{9D8B030D-6E8A-4147-A177-3AD203B41FA5}">
                      <a16:colId xmlns:a16="http://schemas.microsoft.com/office/drawing/2014/main" val="1863980483"/>
                    </a:ext>
                  </a:extLst>
                </a:gridCol>
                <a:gridCol w="1802257">
                  <a:extLst>
                    <a:ext uri="{9D8B030D-6E8A-4147-A177-3AD203B41FA5}">
                      <a16:colId xmlns:a16="http://schemas.microsoft.com/office/drawing/2014/main" val="2322287481"/>
                    </a:ext>
                  </a:extLst>
                </a:gridCol>
              </a:tblGrid>
              <a:tr h="226824">
                <a:tc>
                  <a:txBody>
                    <a:bodyPr/>
                    <a:lstStyle/>
                    <a:p>
                      <a:pPr algn="ctr"/>
                      <a:r>
                        <a:rPr lang="en-GB" sz="2600" b="0" dirty="0"/>
                        <a:t>SMART</a:t>
                      </a:r>
                    </a:p>
                  </a:txBody>
                  <a:tcPr>
                    <a:lnL w="12700" cap="flat" cmpd="sng" algn="ctr">
                      <a:solidFill>
                        <a:srgbClr val="EE3430"/>
                      </a:solidFill>
                      <a:prstDash val="solid"/>
                      <a:round/>
                      <a:headEnd type="none" w="med" len="med"/>
                      <a:tailEnd type="none" w="med" len="med"/>
                    </a:lnL>
                    <a:lnR w="12700" cap="flat" cmpd="sng" algn="ctr">
                      <a:solidFill>
                        <a:srgbClr val="EE3430"/>
                      </a:solidFill>
                      <a:prstDash val="solid"/>
                      <a:round/>
                      <a:headEnd type="none" w="med" len="med"/>
                      <a:tailEnd type="none" w="med" len="med"/>
                    </a:lnR>
                    <a:lnT w="12700" cap="flat" cmpd="sng" algn="ctr">
                      <a:solidFill>
                        <a:srgbClr val="EE3430"/>
                      </a:solidFill>
                      <a:prstDash val="solid"/>
                      <a:round/>
                      <a:headEnd type="none" w="med" len="med"/>
                      <a:tailEnd type="none" w="med" len="med"/>
                    </a:lnT>
                    <a:lnB w="12700" cap="flat" cmpd="sng" algn="ctr">
                      <a:solidFill>
                        <a:srgbClr val="EE3430"/>
                      </a:solidFill>
                      <a:prstDash val="solid"/>
                      <a:round/>
                      <a:headEnd type="none" w="med" len="med"/>
                      <a:tailEnd type="none" w="med" len="med"/>
                    </a:lnB>
                    <a:solidFill>
                      <a:schemeClr val="bg1"/>
                    </a:solidFill>
                  </a:tcPr>
                </a:tc>
                <a:tc>
                  <a:txBody>
                    <a:bodyPr/>
                    <a:lstStyle/>
                    <a:p>
                      <a:pPr algn="ctr"/>
                      <a:r>
                        <a:rPr lang="en-GB" sz="2600" b="0" dirty="0"/>
                        <a:t>training</a:t>
                      </a:r>
                    </a:p>
                  </a:txBody>
                  <a:tcPr>
                    <a:lnL w="12700" cap="flat" cmpd="sng" algn="ctr">
                      <a:solidFill>
                        <a:srgbClr val="EE3430"/>
                      </a:solidFill>
                      <a:prstDash val="solid"/>
                      <a:round/>
                      <a:headEnd type="none" w="med" len="med"/>
                      <a:tailEnd type="none" w="med" len="med"/>
                    </a:lnL>
                    <a:lnR w="12700" cap="flat" cmpd="sng" algn="ctr">
                      <a:solidFill>
                        <a:srgbClr val="EE3430"/>
                      </a:solidFill>
                      <a:prstDash val="solid"/>
                      <a:round/>
                      <a:headEnd type="none" w="med" len="med"/>
                      <a:tailEnd type="none" w="med" len="med"/>
                    </a:lnR>
                    <a:lnT w="12700" cap="flat" cmpd="sng" algn="ctr">
                      <a:solidFill>
                        <a:srgbClr val="EE3430"/>
                      </a:solidFill>
                      <a:prstDash val="solid"/>
                      <a:round/>
                      <a:headEnd type="none" w="med" len="med"/>
                      <a:tailEnd type="none" w="med" len="med"/>
                    </a:lnT>
                    <a:lnB w="12700" cap="flat" cmpd="sng" algn="ctr">
                      <a:solidFill>
                        <a:srgbClr val="EE3430"/>
                      </a:solidFill>
                      <a:prstDash val="solid"/>
                      <a:round/>
                      <a:headEnd type="none" w="med" len="med"/>
                      <a:tailEnd type="none" w="med" len="med"/>
                    </a:lnB>
                    <a:solidFill>
                      <a:schemeClr val="bg1"/>
                    </a:solidFill>
                  </a:tcPr>
                </a:tc>
                <a:tc>
                  <a:txBody>
                    <a:bodyPr/>
                    <a:lstStyle/>
                    <a:p>
                      <a:pPr algn="ctr"/>
                      <a:r>
                        <a:rPr lang="en-GB" sz="2600" b="0" dirty="0"/>
                        <a:t>motivated</a:t>
                      </a:r>
                    </a:p>
                  </a:txBody>
                  <a:tcPr>
                    <a:lnL w="12700" cap="flat" cmpd="sng" algn="ctr">
                      <a:solidFill>
                        <a:srgbClr val="EE3430"/>
                      </a:solidFill>
                      <a:prstDash val="solid"/>
                      <a:round/>
                      <a:headEnd type="none" w="med" len="med"/>
                      <a:tailEnd type="none" w="med" len="med"/>
                    </a:lnL>
                    <a:lnR w="12700" cap="flat" cmpd="sng" algn="ctr">
                      <a:solidFill>
                        <a:srgbClr val="EE3430"/>
                      </a:solidFill>
                      <a:prstDash val="solid"/>
                      <a:round/>
                      <a:headEnd type="none" w="med" len="med"/>
                      <a:tailEnd type="none" w="med" len="med"/>
                    </a:lnR>
                    <a:lnT w="12700" cap="flat" cmpd="sng" algn="ctr">
                      <a:solidFill>
                        <a:srgbClr val="EE3430"/>
                      </a:solidFill>
                      <a:prstDash val="solid"/>
                      <a:round/>
                      <a:headEnd type="none" w="med" len="med"/>
                      <a:tailEnd type="none" w="med" len="med"/>
                    </a:lnT>
                    <a:lnB w="12700" cap="flat" cmpd="sng" algn="ctr">
                      <a:solidFill>
                        <a:srgbClr val="EE3430"/>
                      </a:solidFill>
                      <a:prstDash val="solid"/>
                      <a:round/>
                      <a:headEnd type="none" w="med" len="med"/>
                      <a:tailEnd type="none" w="med" len="med"/>
                    </a:lnB>
                    <a:solidFill>
                      <a:schemeClr val="bg1"/>
                    </a:solidFill>
                  </a:tcPr>
                </a:tc>
                <a:tc>
                  <a:txBody>
                    <a:bodyPr/>
                    <a:lstStyle/>
                    <a:p>
                      <a:pPr algn="ctr"/>
                      <a:r>
                        <a:rPr lang="en-GB" sz="2600" b="0" dirty="0"/>
                        <a:t>assessment</a:t>
                      </a:r>
                    </a:p>
                  </a:txBody>
                  <a:tcPr>
                    <a:lnL w="12700" cap="flat" cmpd="sng" algn="ctr">
                      <a:solidFill>
                        <a:srgbClr val="EE3430"/>
                      </a:solidFill>
                      <a:prstDash val="solid"/>
                      <a:round/>
                      <a:headEnd type="none" w="med" len="med"/>
                      <a:tailEnd type="none" w="med" len="med"/>
                    </a:lnL>
                    <a:lnR w="12700" cap="flat" cmpd="sng" algn="ctr">
                      <a:solidFill>
                        <a:srgbClr val="EE3430"/>
                      </a:solidFill>
                      <a:prstDash val="solid"/>
                      <a:round/>
                      <a:headEnd type="none" w="med" len="med"/>
                      <a:tailEnd type="none" w="med" len="med"/>
                    </a:lnR>
                    <a:lnT w="12700" cap="flat" cmpd="sng" algn="ctr">
                      <a:solidFill>
                        <a:srgbClr val="EE3430"/>
                      </a:solidFill>
                      <a:prstDash val="solid"/>
                      <a:round/>
                      <a:headEnd type="none" w="med" len="med"/>
                      <a:tailEnd type="none" w="med" len="med"/>
                    </a:lnT>
                    <a:lnB w="12700" cap="flat" cmpd="sng" algn="ctr">
                      <a:solidFill>
                        <a:srgbClr val="EE3430"/>
                      </a:solidFill>
                      <a:prstDash val="solid"/>
                      <a:round/>
                      <a:headEnd type="none" w="med" len="med"/>
                      <a:tailEnd type="none" w="med" len="med"/>
                    </a:lnB>
                    <a:solidFill>
                      <a:schemeClr val="bg1"/>
                    </a:solidFill>
                  </a:tcPr>
                </a:tc>
                <a:extLst>
                  <a:ext uri="{0D108BD9-81ED-4DB2-BD59-A6C34878D82A}">
                    <a16:rowId xmlns:a16="http://schemas.microsoft.com/office/drawing/2014/main" val="989156270"/>
                  </a:ext>
                </a:extLst>
              </a:tr>
            </a:tbl>
          </a:graphicData>
        </a:graphic>
      </p:graphicFrame>
    </p:spTree>
    <p:extLst>
      <p:ext uri="{BB962C8B-B14F-4D97-AF65-F5344CB8AC3E}">
        <p14:creationId xmlns:p14="http://schemas.microsoft.com/office/powerpoint/2010/main" val="6622800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4CFD2-BA67-42E4-A35B-38CCBD99BF24}"/>
              </a:ext>
            </a:extLst>
          </p:cNvPr>
          <p:cNvSpPr>
            <a:spLocks noGrp="1"/>
          </p:cNvSpPr>
          <p:nvPr>
            <p:ph type="title"/>
          </p:nvPr>
        </p:nvSpPr>
        <p:spPr>
          <a:xfrm>
            <a:off x="1691680" y="908720"/>
            <a:ext cx="5904656" cy="523220"/>
          </a:xfrm>
        </p:spPr>
        <p:txBody>
          <a:bodyPr/>
          <a:lstStyle/>
          <a:p>
            <a:r>
              <a:rPr lang="en-GB" dirty="0"/>
              <a:t>Extension activity</a:t>
            </a:r>
          </a:p>
        </p:txBody>
      </p:sp>
      <p:sp>
        <p:nvSpPr>
          <p:cNvPr id="4" name="Content Placeholder 3">
            <a:extLst>
              <a:ext uri="{FF2B5EF4-FFF2-40B4-BE49-F238E27FC236}">
                <a16:creationId xmlns:a16="http://schemas.microsoft.com/office/drawing/2014/main" id="{094FB708-4656-484D-9886-E7A01549E345}"/>
              </a:ext>
            </a:extLst>
          </p:cNvPr>
          <p:cNvSpPr>
            <a:spLocks noGrp="1"/>
          </p:cNvSpPr>
          <p:nvPr>
            <p:ph idx="1"/>
          </p:nvPr>
        </p:nvSpPr>
        <p:spPr>
          <a:xfrm>
            <a:off x="1691680" y="1431939"/>
            <a:ext cx="5904656" cy="4923753"/>
          </a:xfrm>
        </p:spPr>
        <p:txBody>
          <a:bodyPr wrap="square">
            <a:noAutofit/>
          </a:bodyPr>
          <a:lstStyle/>
          <a:p>
            <a:pPr marL="0" indent="0">
              <a:spcBef>
                <a:spcPts val="0"/>
              </a:spcBef>
              <a:spcAft>
                <a:spcPts val="600"/>
              </a:spcAft>
              <a:buNone/>
            </a:pPr>
            <a:r>
              <a:rPr lang="en-GB" sz="2400" dirty="0"/>
              <a:t>Put a tick beside the following considerations when you feel you have addressed them fully prior to starting to train. </a:t>
            </a:r>
          </a:p>
        </p:txBody>
      </p:sp>
      <p:graphicFrame>
        <p:nvGraphicFramePr>
          <p:cNvPr id="5" name="Table 5">
            <a:extLst>
              <a:ext uri="{FF2B5EF4-FFF2-40B4-BE49-F238E27FC236}">
                <a16:creationId xmlns:a16="http://schemas.microsoft.com/office/drawing/2014/main" id="{953F6F62-C112-1433-2675-09C85AAB02EE}"/>
              </a:ext>
            </a:extLst>
          </p:cNvPr>
          <p:cNvGraphicFramePr>
            <a:graphicFrameLocks noGrp="1"/>
          </p:cNvGraphicFramePr>
          <p:nvPr>
            <p:extLst>
              <p:ext uri="{D42A27DB-BD31-4B8C-83A1-F6EECF244321}">
                <p14:modId xmlns:p14="http://schemas.microsoft.com/office/powerpoint/2010/main" val="3093671428"/>
              </p:ext>
            </p:extLst>
          </p:nvPr>
        </p:nvGraphicFramePr>
        <p:xfrm>
          <a:off x="1763688" y="2632268"/>
          <a:ext cx="5736849" cy="3657600"/>
        </p:xfrm>
        <a:graphic>
          <a:graphicData uri="http://schemas.openxmlformats.org/drawingml/2006/table">
            <a:tbl>
              <a:tblPr firstRow="1">
                <a:tableStyleId>{5C22544A-7EE6-4342-B048-85BDC9FD1C3A}</a:tableStyleId>
              </a:tblPr>
              <a:tblGrid>
                <a:gridCol w="4248472">
                  <a:extLst>
                    <a:ext uri="{9D8B030D-6E8A-4147-A177-3AD203B41FA5}">
                      <a16:colId xmlns:a16="http://schemas.microsoft.com/office/drawing/2014/main" val="3107170072"/>
                    </a:ext>
                  </a:extLst>
                </a:gridCol>
                <a:gridCol w="1488377">
                  <a:extLst>
                    <a:ext uri="{9D8B030D-6E8A-4147-A177-3AD203B41FA5}">
                      <a16:colId xmlns:a16="http://schemas.microsoft.com/office/drawing/2014/main" val="3319897201"/>
                    </a:ext>
                  </a:extLst>
                </a:gridCol>
              </a:tblGrid>
              <a:tr h="370840">
                <a:tc>
                  <a:txBody>
                    <a:bodyPr/>
                    <a:lstStyle/>
                    <a:p>
                      <a:r>
                        <a:rPr lang="en-GB" sz="2400" dirty="0"/>
                        <a:t>Activity</a:t>
                      </a:r>
                    </a:p>
                  </a:txBody>
                  <a:tcPr>
                    <a:lnL w="12700" cap="flat" cmpd="sng" algn="ctr">
                      <a:solidFill>
                        <a:srgbClr val="535BA4"/>
                      </a:solidFill>
                      <a:prstDash val="solid"/>
                      <a:round/>
                      <a:headEnd type="none" w="med" len="med"/>
                      <a:tailEnd type="none" w="med" len="med"/>
                    </a:lnL>
                    <a:lnR w="12700" cap="flat" cmpd="sng" algn="ctr">
                      <a:solidFill>
                        <a:srgbClr val="535BA4"/>
                      </a:solidFill>
                      <a:prstDash val="solid"/>
                      <a:round/>
                      <a:headEnd type="none" w="med" len="med"/>
                      <a:tailEnd type="none" w="med" len="med"/>
                    </a:lnR>
                    <a:lnT w="12700" cap="flat" cmpd="sng" algn="ctr">
                      <a:solidFill>
                        <a:srgbClr val="535BA4"/>
                      </a:solidFill>
                      <a:prstDash val="solid"/>
                      <a:round/>
                      <a:headEnd type="none" w="med" len="med"/>
                      <a:tailEnd type="none" w="med" len="med"/>
                    </a:lnT>
                    <a:lnB w="12700" cap="flat" cmpd="sng" algn="ctr">
                      <a:solidFill>
                        <a:srgbClr val="535BA4"/>
                      </a:solidFill>
                      <a:prstDash val="solid"/>
                      <a:round/>
                      <a:headEnd type="none" w="med" len="med"/>
                      <a:tailEnd type="none" w="med" len="med"/>
                    </a:lnB>
                    <a:solidFill>
                      <a:srgbClr val="535BA4"/>
                    </a:solidFill>
                  </a:tcPr>
                </a:tc>
                <a:tc>
                  <a:txBody>
                    <a:bodyPr/>
                    <a:lstStyle/>
                    <a:p>
                      <a:r>
                        <a:rPr lang="en-GB" sz="2400" dirty="0"/>
                        <a:t>Tick</a:t>
                      </a:r>
                    </a:p>
                  </a:txBody>
                  <a:tcPr>
                    <a:lnL w="12700" cap="flat" cmpd="sng" algn="ctr">
                      <a:solidFill>
                        <a:srgbClr val="535BA4"/>
                      </a:solidFill>
                      <a:prstDash val="solid"/>
                      <a:round/>
                      <a:headEnd type="none" w="med" len="med"/>
                      <a:tailEnd type="none" w="med" len="med"/>
                    </a:lnL>
                    <a:lnR w="12700" cap="flat" cmpd="sng" algn="ctr">
                      <a:solidFill>
                        <a:srgbClr val="535BA4"/>
                      </a:solidFill>
                      <a:prstDash val="solid"/>
                      <a:round/>
                      <a:headEnd type="none" w="med" len="med"/>
                      <a:tailEnd type="none" w="med" len="med"/>
                    </a:lnR>
                    <a:lnT w="12700" cap="flat" cmpd="sng" algn="ctr">
                      <a:solidFill>
                        <a:srgbClr val="535BA4"/>
                      </a:solidFill>
                      <a:prstDash val="solid"/>
                      <a:round/>
                      <a:headEnd type="none" w="med" len="med"/>
                      <a:tailEnd type="none" w="med" len="med"/>
                    </a:lnT>
                    <a:lnB w="12700" cap="flat" cmpd="sng" algn="ctr">
                      <a:solidFill>
                        <a:srgbClr val="535BA4"/>
                      </a:solidFill>
                      <a:prstDash val="solid"/>
                      <a:round/>
                      <a:headEnd type="none" w="med" len="med"/>
                      <a:tailEnd type="none" w="med" len="med"/>
                    </a:lnB>
                    <a:solidFill>
                      <a:srgbClr val="535BA4"/>
                    </a:solidFill>
                  </a:tcPr>
                </a:tc>
                <a:extLst>
                  <a:ext uri="{0D108BD9-81ED-4DB2-BD59-A6C34878D82A}">
                    <a16:rowId xmlns:a16="http://schemas.microsoft.com/office/drawing/2014/main" val="743287598"/>
                  </a:ext>
                </a:extLst>
              </a:tr>
              <a:tr h="370840">
                <a:tc>
                  <a:txBody>
                    <a:bodyPr/>
                    <a:lstStyle/>
                    <a:p>
                      <a:r>
                        <a:rPr lang="en-GB" sz="2400" dirty="0"/>
                        <a:t>Facilities/equipment</a:t>
                      </a:r>
                    </a:p>
                  </a:txBody>
                  <a:tcPr>
                    <a:lnL w="12700" cap="flat" cmpd="sng" algn="ctr">
                      <a:solidFill>
                        <a:srgbClr val="535BA4"/>
                      </a:solidFill>
                      <a:prstDash val="solid"/>
                      <a:round/>
                      <a:headEnd type="none" w="med" len="med"/>
                      <a:tailEnd type="none" w="med" len="med"/>
                    </a:lnL>
                    <a:lnR w="12700" cap="flat" cmpd="sng" algn="ctr">
                      <a:solidFill>
                        <a:srgbClr val="535BA4"/>
                      </a:solidFill>
                      <a:prstDash val="solid"/>
                      <a:round/>
                      <a:headEnd type="none" w="med" len="med"/>
                      <a:tailEnd type="none" w="med" len="med"/>
                    </a:lnR>
                    <a:lnT w="12700" cap="flat" cmpd="sng" algn="ctr">
                      <a:solidFill>
                        <a:srgbClr val="535BA4"/>
                      </a:solidFill>
                      <a:prstDash val="solid"/>
                      <a:round/>
                      <a:headEnd type="none" w="med" len="med"/>
                      <a:tailEnd type="none" w="med" len="med"/>
                    </a:lnT>
                    <a:lnB w="12700" cap="flat" cmpd="sng" algn="ctr">
                      <a:solidFill>
                        <a:srgbClr val="535BA4"/>
                      </a:solidFill>
                      <a:prstDash val="solid"/>
                      <a:round/>
                      <a:headEnd type="none" w="med" len="med"/>
                      <a:tailEnd type="none" w="med" len="med"/>
                    </a:lnB>
                    <a:solidFill>
                      <a:schemeClr val="bg1"/>
                    </a:solidFill>
                  </a:tcPr>
                </a:tc>
                <a:tc>
                  <a:txBody>
                    <a:bodyPr/>
                    <a:lstStyle/>
                    <a:p>
                      <a:endParaRPr lang="en-GB" sz="2400" dirty="0"/>
                    </a:p>
                  </a:txBody>
                  <a:tcPr>
                    <a:lnL w="12700" cap="flat" cmpd="sng" algn="ctr">
                      <a:solidFill>
                        <a:srgbClr val="535BA4"/>
                      </a:solidFill>
                      <a:prstDash val="solid"/>
                      <a:round/>
                      <a:headEnd type="none" w="med" len="med"/>
                      <a:tailEnd type="none" w="med" len="med"/>
                    </a:lnL>
                    <a:lnR w="12700" cap="flat" cmpd="sng" algn="ctr">
                      <a:solidFill>
                        <a:srgbClr val="535BA4"/>
                      </a:solidFill>
                      <a:prstDash val="solid"/>
                      <a:round/>
                      <a:headEnd type="none" w="med" len="med"/>
                      <a:tailEnd type="none" w="med" len="med"/>
                    </a:lnR>
                    <a:lnT w="12700" cap="flat" cmpd="sng" algn="ctr">
                      <a:solidFill>
                        <a:srgbClr val="535BA4"/>
                      </a:solidFill>
                      <a:prstDash val="solid"/>
                      <a:round/>
                      <a:headEnd type="none" w="med" len="med"/>
                      <a:tailEnd type="none" w="med" len="med"/>
                    </a:lnT>
                    <a:lnB w="12700" cap="flat" cmpd="sng" algn="ctr">
                      <a:solidFill>
                        <a:srgbClr val="535BA4"/>
                      </a:solidFill>
                      <a:prstDash val="solid"/>
                      <a:round/>
                      <a:headEnd type="none" w="med" len="med"/>
                      <a:tailEnd type="none" w="med" len="med"/>
                    </a:lnB>
                    <a:solidFill>
                      <a:schemeClr val="bg1"/>
                    </a:solidFill>
                  </a:tcPr>
                </a:tc>
                <a:extLst>
                  <a:ext uri="{0D108BD9-81ED-4DB2-BD59-A6C34878D82A}">
                    <a16:rowId xmlns:a16="http://schemas.microsoft.com/office/drawing/2014/main" val="3409353503"/>
                  </a:ext>
                </a:extLst>
              </a:tr>
              <a:tr h="370840">
                <a:tc>
                  <a:txBody>
                    <a:bodyPr/>
                    <a:lstStyle/>
                    <a:p>
                      <a:r>
                        <a:rPr lang="en-GB" sz="2400" dirty="0"/>
                        <a:t>Safety considerations</a:t>
                      </a:r>
                    </a:p>
                  </a:txBody>
                  <a:tcPr>
                    <a:lnL w="12700" cap="flat" cmpd="sng" algn="ctr">
                      <a:solidFill>
                        <a:srgbClr val="535BA4"/>
                      </a:solidFill>
                      <a:prstDash val="solid"/>
                      <a:round/>
                      <a:headEnd type="none" w="med" len="med"/>
                      <a:tailEnd type="none" w="med" len="med"/>
                    </a:lnL>
                    <a:lnR w="12700" cap="flat" cmpd="sng" algn="ctr">
                      <a:solidFill>
                        <a:srgbClr val="535BA4"/>
                      </a:solidFill>
                      <a:prstDash val="solid"/>
                      <a:round/>
                      <a:headEnd type="none" w="med" len="med"/>
                      <a:tailEnd type="none" w="med" len="med"/>
                    </a:lnR>
                    <a:lnT w="12700" cap="flat" cmpd="sng" algn="ctr">
                      <a:solidFill>
                        <a:srgbClr val="535BA4"/>
                      </a:solidFill>
                      <a:prstDash val="solid"/>
                      <a:round/>
                      <a:headEnd type="none" w="med" len="med"/>
                      <a:tailEnd type="none" w="med" len="med"/>
                    </a:lnT>
                    <a:lnB w="12700" cap="flat" cmpd="sng" algn="ctr">
                      <a:solidFill>
                        <a:srgbClr val="535BA4"/>
                      </a:solidFill>
                      <a:prstDash val="solid"/>
                      <a:round/>
                      <a:headEnd type="none" w="med" len="med"/>
                      <a:tailEnd type="none" w="med" len="med"/>
                    </a:lnB>
                    <a:solidFill>
                      <a:schemeClr val="bg1"/>
                    </a:solidFill>
                  </a:tcPr>
                </a:tc>
                <a:tc>
                  <a:txBody>
                    <a:bodyPr/>
                    <a:lstStyle/>
                    <a:p>
                      <a:endParaRPr lang="en-GB" sz="2400" dirty="0"/>
                    </a:p>
                  </a:txBody>
                  <a:tcPr>
                    <a:lnL w="12700" cap="flat" cmpd="sng" algn="ctr">
                      <a:solidFill>
                        <a:srgbClr val="535BA4"/>
                      </a:solidFill>
                      <a:prstDash val="solid"/>
                      <a:round/>
                      <a:headEnd type="none" w="med" len="med"/>
                      <a:tailEnd type="none" w="med" len="med"/>
                    </a:lnL>
                    <a:lnR w="12700" cap="flat" cmpd="sng" algn="ctr">
                      <a:solidFill>
                        <a:srgbClr val="535BA4"/>
                      </a:solidFill>
                      <a:prstDash val="solid"/>
                      <a:round/>
                      <a:headEnd type="none" w="med" len="med"/>
                      <a:tailEnd type="none" w="med" len="med"/>
                    </a:lnR>
                    <a:lnT w="12700" cap="flat" cmpd="sng" algn="ctr">
                      <a:solidFill>
                        <a:srgbClr val="535BA4"/>
                      </a:solidFill>
                      <a:prstDash val="solid"/>
                      <a:round/>
                      <a:headEnd type="none" w="med" len="med"/>
                      <a:tailEnd type="none" w="med" len="med"/>
                    </a:lnT>
                    <a:lnB w="12700" cap="flat" cmpd="sng" algn="ctr">
                      <a:solidFill>
                        <a:srgbClr val="535BA4"/>
                      </a:solidFill>
                      <a:prstDash val="solid"/>
                      <a:round/>
                      <a:headEnd type="none" w="med" len="med"/>
                      <a:tailEnd type="none" w="med" len="med"/>
                    </a:lnB>
                    <a:solidFill>
                      <a:schemeClr val="bg1"/>
                    </a:solidFill>
                  </a:tcPr>
                </a:tc>
                <a:extLst>
                  <a:ext uri="{0D108BD9-81ED-4DB2-BD59-A6C34878D82A}">
                    <a16:rowId xmlns:a16="http://schemas.microsoft.com/office/drawing/2014/main" val="4129156021"/>
                  </a:ext>
                </a:extLst>
              </a:tr>
              <a:tr h="370840">
                <a:tc>
                  <a:txBody>
                    <a:bodyPr/>
                    <a:lstStyle/>
                    <a:p>
                      <a:r>
                        <a:rPr lang="en-GB" sz="2400" dirty="0"/>
                        <a:t>Aims/goals/objectives</a:t>
                      </a:r>
                    </a:p>
                  </a:txBody>
                  <a:tcPr>
                    <a:lnL w="12700" cap="flat" cmpd="sng" algn="ctr">
                      <a:solidFill>
                        <a:srgbClr val="535BA4"/>
                      </a:solidFill>
                      <a:prstDash val="solid"/>
                      <a:round/>
                      <a:headEnd type="none" w="med" len="med"/>
                      <a:tailEnd type="none" w="med" len="med"/>
                    </a:lnL>
                    <a:lnR w="12700" cap="flat" cmpd="sng" algn="ctr">
                      <a:solidFill>
                        <a:srgbClr val="535BA4"/>
                      </a:solidFill>
                      <a:prstDash val="solid"/>
                      <a:round/>
                      <a:headEnd type="none" w="med" len="med"/>
                      <a:tailEnd type="none" w="med" len="med"/>
                    </a:lnR>
                    <a:lnT w="12700" cap="flat" cmpd="sng" algn="ctr">
                      <a:solidFill>
                        <a:srgbClr val="535BA4"/>
                      </a:solidFill>
                      <a:prstDash val="solid"/>
                      <a:round/>
                      <a:headEnd type="none" w="med" len="med"/>
                      <a:tailEnd type="none" w="med" len="med"/>
                    </a:lnT>
                    <a:lnB w="12700" cap="flat" cmpd="sng" algn="ctr">
                      <a:solidFill>
                        <a:srgbClr val="535BA4"/>
                      </a:solidFill>
                      <a:prstDash val="solid"/>
                      <a:round/>
                      <a:headEnd type="none" w="med" len="med"/>
                      <a:tailEnd type="none" w="med" len="med"/>
                    </a:lnB>
                    <a:solidFill>
                      <a:schemeClr val="bg1"/>
                    </a:solidFill>
                  </a:tcPr>
                </a:tc>
                <a:tc>
                  <a:txBody>
                    <a:bodyPr/>
                    <a:lstStyle/>
                    <a:p>
                      <a:endParaRPr lang="en-GB" sz="2400" dirty="0"/>
                    </a:p>
                  </a:txBody>
                  <a:tcPr>
                    <a:lnL w="12700" cap="flat" cmpd="sng" algn="ctr">
                      <a:solidFill>
                        <a:srgbClr val="535BA4"/>
                      </a:solidFill>
                      <a:prstDash val="solid"/>
                      <a:round/>
                      <a:headEnd type="none" w="med" len="med"/>
                      <a:tailEnd type="none" w="med" len="med"/>
                    </a:lnL>
                    <a:lnR w="12700" cap="flat" cmpd="sng" algn="ctr">
                      <a:solidFill>
                        <a:srgbClr val="535BA4"/>
                      </a:solidFill>
                      <a:prstDash val="solid"/>
                      <a:round/>
                      <a:headEnd type="none" w="med" len="med"/>
                      <a:tailEnd type="none" w="med" len="med"/>
                    </a:lnR>
                    <a:lnT w="12700" cap="flat" cmpd="sng" algn="ctr">
                      <a:solidFill>
                        <a:srgbClr val="535BA4"/>
                      </a:solidFill>
                      <a:prstDash val="solid"/>
                      <a:round/>
                      <a:headEnd type="none" w="med" len="med"/>
                      <a:tailEnd type="none" w="med" len="med"/>
                    </a:lnT>
                    <a:lnB w="12700" cap="flat" cmpd="sng" algn="ctr">
                      <a:solidFill>
                        <a:srgbClr val="535BA4"/>
                      </a:solidFill>
                      <a:prstDash val="solid"/>
                      <a:round/>
                      <a:headEnd type="none" w="med" len="med"/>
                      <a:tailEnd type="none" w="med" len="med"/>
                    </a:lnB>
                    <a:solidFill>
                      <a:schemeClr val="bg1"/>
                    </a:solidFill>
                  </a:tcPr>
                </a:tc>
                <a:extLst>
                  <a:ext uri="{0D108BD9-81ED-4DB2-BD59-A6C34878D82A}">
                    <a16:rowId xmlns:a16="http://schemas.microsoft.com/office/drawing/2014/main" val="2836522817"/>
                  </a:ext>
                </a:extLst>
              </a:tr>
              <a:tr h="370840">
                <a:tc>
                  <a:txBody>
                    <a:bodyPr/>
                    <a:lstStyle/>
                    <a:p>
                      <a:r>
                        <a:rPr lang="en-GB" sz="2400" dirty="0"/>
                        <a:t>Current fitness levels/injuries</a:t>
                      </a:r>
                    </a:p>
                  </a:txBody>
                  <a:tcPr>
                    <a:lnL w="12700" cap="flat" cmpd="sng" algn="ctr">
                      <a:solidFill>
                        <a:srgbClr val="535BA4"/>
                      </a:solidFill>
                      <a:prstDash val="solid"/>
                      <a:round/>
                      <a:headEnd type="none" w="med" len="med"/>
                      <a:tailEnd type="none" w="med" len="med"/>
                    </a:lnL>
                    <a:lnR w="12700" cap="flat" cmpd="sng" algn="ctr">
                      <a:solidFill>
                        <a:srgbClr val="535BA4"/>
                      </a:solidFill>
                      <a:prstDash val="solid"/>
                      <a:round/>
                      <a:headEnd type="none" w="med" len="med"/>
                      <a:tailEnd type="none" w="med" len="med"/>
                    </a:lnR>
                    <a:lnT w="12700" cap="flat" cmpd="sng" algn="ctr">
                      <a:solidFill>
                        <a:srgbClr val="535BA4"/>
                      </a:solidFill>
                      <a:prstDash val="solid"/>
                      <a:round/>
                      <a:headEnd type="none" w="med" len="med"/>
                      <a:tailEnd type="none" w="med" len="med"/>
                    </a:lnT>
                    <a:lnB w="12700" cap="flat" cmpd="sng" algn="ctr">
                      <a:solidFill>
                        <a:srgbClr val="535BA4"/>
                      </a:solidFill>
                      <a:prstDash val="solid"/>
                      <a:round/>
                      <a:headEnd type="none" w="med" len="med"/>
                      <a:tailEnd type="none" w="med" len="med"/>
                    </a:lnB>
                    <a:solidFill>
                      <a:schemeClr val="bg1"/>
                    </a:solidFill>
                  </a:tcPr>
                </a:tc>
                <a:tc>
                  <a:txBody>
                    <a:bodyPr/>
                    <a:lstStyle/>
                    <a:p>
                      <a:endParaRPr lang="en-GB" sz="2400" dirty="0"/>
                    </a:p>
                  </a:txBody>
                  <a:tcPr>
                    <a:lnL w="12700" cap="flat" cmpd="sng" algn="ctr">
                      <a:solidFill>
                        <a:srgbClr val="535BA4"/>
                      </a:solidFill>
                      <a:prstDash val="solid"/>
                      <a:round/>
                      <a:headEnd type="none" w="med" len="med"/>
                      <a:tailEnd type="none" w="med" len="med"/>
                    </a:lnL>
                    <a:lnR w="12700" cap="flat" cmpd="sng" algn="ctr">
                      <a:solidFill>
                        <a:srgbClr val="535BA4"/>
                      </a:solidFill>
                      <a:prstDash val="solid"/>
                      <a:round/>
                      <a:headEnd type="none" w="med" len="med"/>
                      <a:tailEnd type="none" w="med" len="med"/>
                    </a:lnR>
                    <a:lnT w="12700" cap="flat" cmpd="sng" algn="ctr">
                      <a:solidFill>
                        <a:srgbClr val="535BA4"/>
                      </a:solidFill>
                      <a:prstDash val="solid"/>
                      <a:round/>
                      <a:headEnd type="none" w="med" len="med"/>
                      <a:tailEnd type="none" w="med" len="med"/>
                    </a:lnT>
                    <a:lnB w="12700" cap="flat" cmpd="sng" algn="ctr">
                      <a:solidFill>
                        <a:srgbClr val="535BA4"/>
                      </a:solidFill>
                      <a:prstDash val="solid"/>
                      <a:round/>
                      <a:headEnd type="none" w="med" len="med"/>
                      <a:tailEnd type="none" w="med" len="med"/>
                    </a:lnB>
                    <a:solidFill>
                      <a:schemeClr val="bg1"/>
                    </a:solidFill>
                  </a:tcPr>
                </a:tc>
                <a:extLst>
                  <a:ext uri="{0D108BD9-81ED-4DB2-BD59-A6C34878D82A}">
                    <a16:rowId xmlns:a16="http://schemas.microsoft.com/office/drawing/2014/main" val="1766459084"/>
                  </a:ext>
                </a:extLst>
              </a:tr>
              <a:tr h="370840">
                <a:tc>
                  <a:txBody>
                    <a:bodyPr/>
                    <a:lstStyle/>
                    <a:p>
                      <a:r>
                        <a:rPr lang="en-GB" sz="2400" dirty="0"/>
                        <a:t>Organisation</a:t>
                      </a:r>
                    </a:p>
                  </a:txBody>
                  <a:tcPr>
                    <a:lnL w="12700" cap="flat" cmpd="sng" algn="ctr">
                      <a:solidFill>
                        <a:srgbClr val="535BA4"/>
                      </a:solidFill>
                      <a:prstDash val="solid"/>
                      <a:round/>
                      <a:headEnd type="none" w="med" len="med"/>
                      <a:tailEnd type="none" w="med" len="med"/>
                    </a:lnL>
                    <a:lnR w="12700" cap="flat" cmpd="sng" algn="ctr">
                      <a:solidFill>
                        <a:srgbClr val="535BA4"/>
                      </a:solidFill>
                      <a:prstDash val="solid"/>
                      <a:round/>
                      <a:headEnd type="none" w="med" len="med"/>
                      <a:tailEnd type="none" w="med" len="med"/>
                    </a:lnR>
                    <a:lnT w="12700" cap="flat" cmpd="sng" algn="ctr">
                      <a:solidFill>
                        <a:srgbClr val="535BA4"/>
                      </a:solidFill>
                      <a:prstDash val="solid"/>
                      <a:round/>
                      <a:headEnd type="none" w="med" len="med"/>
                      <a:tailEnd type="none" w="med" len="med"/>
                    </a:lnT>
                    <a:lnB w="12700" cap="flat" cmpd="sng" algn="ctr">
                      <a:solidFill>
                        <a:srgbClr val="535BA4"/>
                      </a:solidFill>
                      <a:prstDash val="solid"/>
                      <a:round/>
                      <a:headEnd type="none" w="med" len="med"/>
                      <a:tailEnd type="none" w="med" len="med"/>
                    </a:lnB>
                    <a:solidFill>
                      <a:schemeClr val="bg1"/>
                    </a:solidFill>
                  </a:tcPr>
                </a:tc>
                <a:tc>
                  <a:txBody>
                    <a:bodyPr/>
                    <a:lstStyle/>
                    <a:p>
                      <a:endParaRPr lang="en-GB" sz="2400" dirty="0"/>
                    </a:p>
                  </a:txBody>
                  <a:tcPr>
                    <a:lnL w="12700" cap="flat" cmpd="sng" algn="ctr">
                      <a:solidFill>
                        <a:srgbClr val="535BA4"/>
                      </a:solidFill>
                      <a:prstDash val="solid"/>
                      <a:round/>
                      <a:headEnd type="none" w="med" len="med"/>
                      <a:tailEnd type="none" w="med" len="med"/>
                    </a:lnL>
                    <a:lnR w="12700" cap="flat" cmpd="sng" algn="ctr">
                      <a:solidFill>
                        <a:srgbClr val="535BA4"/>
                      </a:solidFill>
                      <a:prstDash val="solid"/>
                      <a:round/>
                      <a:headEnd type="none" w="med" len="med"/>
                      <a:tailEnd type="none" w="med" len="med"/>
                    </a:lnR>
                    <a:lnT w="12700" cap="flat" cmpd="sng" algn="ctr">
                      <a:solidFill>
                        <a:srgbClr val="535BA4"/>
                      </a:solidFill>
                      <a:prstDash val="solid"/>
                      <a:round/>
                      <a:headEnd type="none" w="med" len="med"/>
                      <a:tailEnd type="none" w="med" len="med"/>
                    </a:lnT>
                    <a:lnB w="12700" cap="flat" cmpd="sng" algn="ctr">
                      <a:solidFill>
                        <a:srgbClr val="535BA4"/>
                      </a:solidFill>
                      <a:prstDash val="solid"/>
                      <a:round/>
                      <a:headEnd type="none" w="med" len="med"/>
                      <a:tailEnd type="none" w="med" len="med"/>
                    </a:lnB>
                    <a:solidFill>
                      <a:schemeClr val="bg1"/>
                    </a:solidFill>
                  </a:tcPr>
                </a:tc>
                <a:extLst>
                  <a:ext uri="{0D108BD9-81ED-4DB2-BD59-A6C34878D82A}">
                    <a16:rowId xmlns:a16="http://schemas.microsoft.com/office/drawing/2014/main" val="3869062962"/>
                  </a:ext>
                </a:extLst>
              </a:tr>
              <a:tr h="370840">
                <a:tc>
                  <a:txBody>
                    <a:bodyPr/>
                    <a:lstStyle/>
                    <a:p>
                      <a:r>
                        <a:rPr lang="en-GB" sz="2400" dirty="0"/>
                        <a:t>Environment</a:t>
                      </a:r>
                    </a:p>
                  </a:txBody>
                  <a:tcPr>
                    <a:lnL w="12700" cap="flat" cmpd="sng" algn="ctr">
                      <a:solidFill>
                        <a:srgbClr val="535BA4"/>
                      </a:solidFill>
                      <a:prstDash val="solid"/>
                      <a:round/>
                      <a:headEnd type="none" w="med" len="med"/>
                      <a:tailEnd type="none" w="med" len="med"/>
                    </a:lnL>
                    <a:lnR w="12700" cap="flat" cmpd="sng" algn="ctr">
                      <a:solidFill>
                        <a:srgbClr val="535BA4"/>
                      </a:solidFill>
                      <a:prstDash val="solid"/>
                      <a:round/>
                      <a:headEnd type="none" w="med" len="med"/>
                      <a:tailEnd type="none" w="med" len="med"/>
                    </a:lnR>
                    <a:lnT w="12700" cap="flat" cmpd="sng" algn="ctr">
                      <a:solidFill>
                        <a:srgbClr val="535BA4"/>
                      </a:solidFill>
                      <a:prstDash val="solid"/>
                      <a:round/>
                      <a:headEnd type="none" w="med" len="med"/>
                      <a:tailEnd type="none" w="med" len="med"/>
                    </a:lnT>
                    <a:lnB w="12700" cap="flat" cmpd="sng" algn="ctr">
                      <a:solidFill>
                        <a:srgbClr val="535BA4"/>
                      </a:solidFill>
                      <a:prstDash val="solid"/>
                      <a:round/>
                      <a:headEnd type="none" w="med" len="med"/>
                      <a:tailEnd type="none" w="med" len="med"/>
                    </a:lnB>
                    <a:solidFill>
                      <a:schemeClr val="bg1"/>
                    </a:solidFill>
                  </a:tcPr>
                </a:tc>
                <a:tc>
                  <a:txBody>
                    <a:bodyPr/>
                    <a:lstStyle/>
                    <a:p>
                      <a:endParaRPr lang="en-GB" sz="2400" dirty="0"/>
                    </a:p>
                  </a:txBody>
                  <a:tcPr>
                    <a:lnL w="12700" cap="flat" cmpd="sng" algn="ctr">
                      <a:solidFill>
                        <a:srgbClr val="535BA4"/>
                      </a:solidFill>
                      <a:prstDash val="solid"/>
                      <a:round/>
                      <a:headEnd type="none" w="med" len="med"/>
                      <a:tailEnd type="none" w="med" len="med"/>
                    </a:lnL>
                    <a:lnR w="12700" cap="flat" cmpd="sng" algn="ctr">
                      <a:solidFill>
                        <a:srgbClr val="535BA4"/>
                      </a:solidFill>
                      <a:prstDash val="solid"/>
                      <a:round/>
                      <a:headEnd type="none" w="med" len="med"/>
                      <a:tailEnd type="none" w="med" len="med"/>
                    </a:lnR>
                    <a:lnT w="12700" cap="flat" cmpd="sng" algn="ctr">
                      <a:solidFill>
                        <a:srgbClr val="535BA4"/>
                      </a:solidFill>
                      <a:prstDash val="solid"/>
                      <a:round/>
                      <a:headEnd type="none" w="med" len="med"/>
                      <a:tailEnd type="none" w="med" len="med"/>
                    </a:lnT>
                    <a:lnB w="12700" cap="flat" cmpd="sng" algn="ctr">
                      <a:solidFill>
                        <a:srgbClr val="535BA4"/>
                      </a:solidFill>
                      <a:prstDash val="solid"/>
                      <a:round/>
                      <a:headEnd type="none" w="med" len="med"/>
                      <a:tailEnd type="none" w="med" len="med"/>
                    </a:lnB>
                    <a:solidFill>
                      <a:schemeClr val="bg1"/>
                    </a:solidFill>
                  </a:tcPr>
                </a:tc>
                <a:extLst>
                  <a:ext uri="{0D108BD9-81ED-4DB2-BD59-A6C34878D82A}">
                    <a16:rowId xmlns:a16="http://schemas.microsoft.com/office/drawing/2014/main" val="3430178178"/>
                  </a:ext>
                </a:extLst>
              </a:tr>
              <a:tr h="370840">
                <a:tc>
                  <a:txBody>
                    <a:bodyPr/>
                    <a:lstStyle/>
                    <a:p>
                      <a:r>
                        <a:rPr lang="en-GB" sz="2400" dirty="0"/>
                        <a:t>Skills to be improved</a:t>
                      </a:r>
                    </a:p>
                  </a:txBody>
                  <a:tcPr>
                    <a:lnL w="12700" cap="flat" cmpd="sng" algn="ctr">
                      <a:solidFill>
                        <a:srgbClr val="535BA4"/>
                      </a:solidFill>
                      <a:prstDash val="solid"/>
                      <a:round/>
                      <a:headEnd type="none" w="med" len="med"/>
                      <a:tailEnd type="none" w="med" len="med"/>
                    </a:lnL>
                    <a:lnR w="12700" cap="flat" cmpd="sng" algn="ctr">
                      <a:solidFill>
                        <a:srgbClr val="535BA4"/>
                      </a:solidFill>
                      <a:prstDash val="solid"/>
                      <a:round/>
                      <a:headEnd type="none" w="med" len="med"/>
                      <a:tailEnd type="none" w="med" len="med"/>
                    </a:lnR>
                    <a:lnT w="12700" cap="flat" cmpd="sng" algn="ctr">
                      <a:solidFill>
                        <a:srgbClr val="535BA4"/>
                      </a:solidFill>
                      <a:prstDash val="solid"/>
                      <a:round/>
                      <a:headEnd type="none" w="med" len="med"/>
                      <a:tailEnd type="none" w="med" len="med"/>
                    </a:lnT>
                    <a:lnB w="12700" cap="flat" cmpd="sng" algn="ctr">
                      <a:solidFill>
                        <a:srgbClr val="535BA4"/>
                      </a:solidFill>
                      <a:prstDash val="solid"/>
                      <a:round/>
                      <a:headEnd type="none" w="med" len="med"/>
                      <a:tailEnd type="none" w="med" len="med"/>
                    </a:lnB>
                    <a:solidFill>
                      <a:schemeClr val="bg1"/>
                    </a:solidFill>
                  </a:tcPr>
                </a:tc>
                <a:tc>
                  <a:txBody>
                    <a:bodyPr/>
                    <a:lstStyle/>
                    <a:p>
                      <a:endParaRPr lang="en-GB" sz="2400" dirty="0"/>
                    </a:p>
                  </a:txBody>
                  <a:tcPr>
                    <a:lnL w="12700" cap="flat" cmpd="sng" algn="ctr">
                      <a:solidFill>
                        <a:srgbClr val="535BA4"/>
                      </a:solidFill>
                      <a:prstDash val="solid"/>
                      <a:round/>
                      <a:headEnd type="none" w="med" len="med"/>
                      <a:tailEnd type="none" w="med" len="med"/>
                    </a:lnL>
                    <a:lnR w="12700" cap="flat" cmpd="sng" algn="ctr">
                      <a:solidFill>
                        <a:srgbClr val="535BA4"/>
                      </a:solidFill>
                      <a:prstDash val="solid"/>
                      <a:round/>
                      <a:headEnd type="none" w="med" len="med"/>
                      <a:tailEnd type="none" w="med" len="med"/>
                    </a:lnR>
                    <a:lnT w="12700" cap="flat" cmpd="sng" algn="ctr">
                      <a:solidFill>
                        <a:srgbClr val="535BA4"/>
                      </a:solidFill>
                      <a:prstDash val="solid"/>
                      <a:round/>
                      <a:headEnd type="none" w="med" len="med"/>
                      <a:tailEnd type="none" w="med" len="med"/>
                    </a:lnT>
                    <a:lnB w="12700" cap="flat" cmpd="sng" algn="ctr">
                      <a:solidFill>
                        <a:srgbClr val="535BA4"/>
                      </a:solidFill>
                      <a:prstDash val="solid"/>
                      <a:round/>
                      <a:headEnd type="none" w="med" len="med"/>
                      <a:tailEnd type="none" w="med" len="med"/>
                    </a:lnB>
                    <a:solidFill>
                      <a:schemeClr val="bg1"/>
                    </a:solidFill>
                  </a:tcPr>
                </a:tc>
                <a:extLst>
                  <a:ext uri="{0D108BD9-81ED-4DB2-BD59-A6C34878D82A}">
                    <a16:rowId xmlns:a16="http://schemas.microsoft.com/office/drawing/2014/main" val="1994205424"/>
                  </a:ext>
                </a:extLst>
              </a:tr>
            </a:tbl>
          </a:graphicData>
        </a:graphic>
      </p:graphicFrame>
    </p:spTree>
    <p:extLst>
      <p:ext uri="{BB962C8B-B14F-4D97-AF65-F5344CB8AC3E}">
        <p14:creationId xmlns:p14="http://schemas.microsoft.com/office/powerpoint/2010/main" val="36435905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4CFD2-BA67-42E4-A35B-38CCBD99BF24}"/>
              </a:ext>
            </a:extLst>
          </p:cNvPr>
          <p:cNvSpPr>
            <a:spLocks noGrp="1"/>
          </p:cNvSpPr>
          <p:nvPr>
            <p:ph type="title"/>
          </p:nvPr>
        </p:nvSpPr>
        <p:spPr>
          <a:xfrm>
            <a:off x="2315130" y="2276872"/>
            <a:ext cx="4513740" cy="523220"/>
          </a:xfrm>
        </p:spPr>
        <p:txBody>
          <a:bodyPr/>
          <a:lstStyle/>
          <a:p>
            <a:r>
              <a:rPr lang="en-GB" dirty="0"/>
              <a:t>Homework activity</a:t>
            </a:r>
          </a:p>
        </p:txBody>
      </p:sp>
      <p:sp>
        <p:nvSpPr>
          <p:cNvPr id="4" name="Content Placeholder 3">
            <a:extLst>
              <a:ext uri="{FF2B5EF4-FFF2-40B4-BE49-F238E27FC236}">
                <a16:creationId xmlns:a16="http://schemas.microsoft.com/office/drawing/2014/main" id="{094FB708-4656-484D-9886-E7A01549E345}"/>
              </a:ext>
            </a:extLst>
          </p:cNvPr>
          <p:cNvSpPr>
            <a:spLocks noGrp="1"/>
          </p:cNvSpPr>
          <p:nvPr>
            <p:ph idx="1"/>
          </p:nvPr>
        </p:nvSpPr>
        <p:spPr>
          <a:xfrm>
            <a:off x="2315130" y="2800091"/>
            <a:ext cx="4513740" cy="2314480"/>
          </a:xfrm>
        </p:spPr>
        <p:txBody>
          <a:bodyPr wrap="square">
            <a:spAutoFit/>
          </a:bodyPr>
          <a:lstStyle/>
          <a:p>
            <a:pPr marL="0" indent="0">
              <a:buNone/>
            </a:pPr>
            <a:r>
              <a:rPr lang="en-GB" sz="2400" dirty="0"/>
              <a:t>Create some mind maps with your thoughts about the following:</a:t>
            </a:r>
          </a:p>
          <a:p>
            <a:pPr lvl="1"/>
            <a:r>
              <a:rPr lang="en-GB" dirty="0"/>
              <a:t>equipment needed</a:t>
            </a:r>
          </a:p>
          <a:p>
            <a:pPr lvl="1"/>
            <a:r>
              <a:rPr lang="en-GB" dirty="0"/>
              <a:t>goals you will set</a:t>
            </a:r>
          </a:p>
          <a:p>
            <a:pPr lvl="1"/>
            <a:r>
              <a:rPr lang="en-GB" dirty="0"/>
              <a:t>how you will reduce risk.</a:t>
            </a:r>
          </a:p>
        </p:txBody>
      </p:sp>
    </p:spTree>
    <p:extLst>
      <p:ext uri="{BB962C8B-B14F-4D97-AF65-F5344CB8AC3E}">
        <p14:creationId xmlns:p14="http://schemas.microsoft.com/office/powerpoint/2010/main" val="18319017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1FE6F-9FC2-4E7A-A810-66C21F14A55E}"/>
              </a:ext>
            </a:extLst>
          </p:cNvPr>
          <p:cNvSpPr>
            <a:spLocks noGrp="1"/>
          </p:cNvSpPr>
          <p:nvPr>
            <p:ph type="title"/>
          </p:nvPr>
        </p:nvSpPr>
        <p:spPr/>
        <p:txBody>
          <a:bodyPr/>
          <a:lstStyle/>
          <a:p>
            <a:r>
              <a:rPr lang="en-GB" dirty="0"/>
              <a:t>Summary  </a:t>
            </a:r>
          </a:p>
        </p:txBody>
      </p:sp>
      <p:sp>
        <p:nvSpPr>
          <p:cNvPr id="3" name="Content Placeholder 2">
            <a:extLst>
              <a:ext uri="{FF2B5EF4-FFF2-40B4-BE49-F238E27FC236}">
                <a16:creationId xmlns:a16="http://schemas.microsoft.com/office/drawing/2014/main" id="{11DDF109-3B1D-4298-B7C1-B6C149F5172E}"/>
              </a:ext>
            </a:extLst>
          </p:cNvPr>
          <p:cNvSpPr>
            <a:spLocks noGrp="1"/>
          </p:cNvSpPr>
          <p:nvPr>
            <p:ph idx="1"/>
          </p:nvPr>
        </p:nvSpPr>
        <p:spPr>
          <a:xfrm>
            <a:off x="1187451" y="2325688"/>
            <a:ext cx="6120854" cy="3508375"/>
          </a:xfrm>
        </p:spPr>
        <p:txBody>
          <a:bodyPr/>
          <a:lstStyle/>
          <a:p>
            <a:r>
              <a:rPr lang="en-GB" dirty="0"/>
              <a:t>There are key aspects to consider before starting to train. These include:</a:t>
            </a:r>
          </a:p>
          <a:p>
            <a:pPr lvl="1"/>
            <a:r>
              <a:rPr lang="en-GB" dirty="0"/>
              <a:t>facilities/equipment</a:t>
            </a:r>
          </a:p>
          <a:p>
            <a:pPr lvl="1"/>
            <a:r>
              <a:rPr lang="en-GB" dirty="0"/>
              <a:t>safety/risk assessments</a:t>
            </a:r>
          </a:p>
          <a:p>
            <a:pPr lvl="1"/>
            <a:r>
              <a:rPr lang="en-GB" dirty="0"/>
              <a:t>aims/goals/objectives</a:t>
            </a:r>
          </a:p>
          <a:p>
            <a:pPr lvl="1"/>
            <a:r>
              <a:rPr lang="en-GB" dirty="0"/>
              <a:t>current fitness levels/injuries</a:t>
            </a:r>
          </a:p>
          <a:p>
            <a:pPr lvl="1"/>
            <a:r>
              <a:rPr lang="en-GB" dirty="0"/>
              <a:t>organisation</a:t>
            </a:r>
          </a:p>
          <a:p>
            <a:pPr lvl="1"/>
            <a:r>
              <a:rPr lang="en-GB" dirty="0"/>
              <a:t>environment</a:t>
            </a:r>
          </a:p>
          <a:p>
            <a:pPr lvl="1"/>
            <a:r>
              <a:rPr lang="en-GB" dirty="0"/>
              <a:t>skills to be improved. </a:t>
            </a:r>
          </a:p>
        </p:txBody>
      </p:sp>
    </p:spTree>
    <p:extLst>
      <p:ext uri="{BB962C8B-B14F-4D97-AF65-F5344CB8AC3E}">
        <p14:creationId xmlns:p14="http://schemas.microsoft.com/office/powerpoint/2010/main" val="18803019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1FE6F-9FC2-4E7A-A810-66C21F14A55E}"/>
              </a:ext>
            </a:extLst>
          </p:cNvPr>
          <p:cNvSpPr>
            <a:spLocks noGrp="1"/>
          </p:cNvSpPr>
          <p:nvPr>
            <p:ph type="title"/>
          </p:nvPr>
        </p:nvSpPr>
        <p:spPr>
          <a:xfrm>
            <a:off x="2411760" y="1268760"/>
            <a:ext cx="4176464" cy="523220"/>
          </a:xfrm>
        </p:spPr>
        <p:txBody>
          <a:bodyPr/>
          <a:lstStyle/>
          <a:p>
            <a:r>
              <a:rPr lang="en-GB" dirty="0"/>
              <a:t>Plenary activity</a:t>
            </a:r>
          </a:p>
        </p:txBody>
      </p:sp>
      <p:sp>
        <p:nvSpPr>
          <p:cNvPr id="3" name="Content Placeholder 2">
            <a:extLst>
              <a:ext uri="{FF2B5EF4-FFF2-40B4-BE49-F238E27FC236}">
                <a16:creationId xmlns:a16="http://schemas.microsoft.com/office/drawing/2014/main" id="{11DDF109-3B1D-4298-B7C1-B6C149F5172E}"/>
              </a:ext>
            </a:extLst>
          </p:cNvPr>
          <p:cNvSpPr>
            <a:spLocks noGrp="1"/>
          </p:cNvSpPr>
          <p:nvPr>
            <p:ph idx="1"/>
          </p:nvPr>
        </p:nvSpPr>
        <p:spPr>
          <a:xfrm>
            <a:off x="2411760" y="1791979"/>
            <a:ext cx="4176464" cy="4087273"/>
          </a:xfrm>
        </p:spPr>
        <p:txBody>
          <a:bodyPr/>
          <a:lstStyle/>
          <a:p>
            <a:r>
              <a:rPr lang="en-GB" dirty="0"/>
              <a:t>Describe to a partner how you will consider the following:</a:t>
            </a:r>
          </a:p>
          <a:p>
            <a:pPr lvl="1"/>
            <a:r>
              <a:rPr lang="en-GB" dirty="0"/>
              <a:t>facilities/equipment</a:t>
            </a:r>
          </a:p>
          <a:p>
            <a:pPr lvl="1"/>
            <a:r>
              <a:rPr lang="en-GB" dirty="0"/>
              <a:t>safety/risk assessments</a:t>
            </a:r>
          </a:p>
          <a:p>
            <a:pPr lvl="1"/>
            <a:r>
              <a:rPr lang="en-GB" dirty="0"/>
              <a:t>aims/goals/objectives</a:t>
            </a:r>
          </a:p>
          <a:p>
            <a:pPr lvl="1"/>
            <a:r>
              <a:rPr lang="en-GB" dirty="0"/>
              <a:t>current fitness levels/injuries</a:t>
            </a:r>
          </a:p>
          <a:p>
            <a:pPr lvl="1"/>
            <a:r>
              <a:rPr lang="en-GB" dirty="0"/>
              <a:t>organisation</a:t>
            </a:r>
          </a:p>
          <a:p>
            <a:pPr lvl="1"/>
            <a:r>
              <a:rPr lang="en-GB" dirty="0"/>
              <a:t>environment</a:t>
            </a:r>
          </a:p>
          <a:p>
            <a:pPr lvl="1"/>
            <a:r>
              <a:rPr lang="en-GB" dirty="0"/>
              <a:t>skills to be improved. </a:t>
            </a:r>
          </a:p>
        </p:txBody>
      </p:sp>
    </p:spTree>
    <p:extLst>
      <p:ext uri="{BB962C8B-B14F-4D97-AF65-F5344CB8AC3E}">
        <p14:creationId xmlns:p14="http://schemas.microsoft.com/office/powerpoint/2010/main" val="1574522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1264A-DE2C-4B0B-A9D0-A05DF5957F1A}"/>
              </a:ext>
            </a:extLst>
          </p:cNvPr>
          <p:cNvSpPr>
            <a:spLocks noGrp="1"/>
          </p:cNvSpPr>
          <p:nvPr>
            <p:ph type="title"/>
          </p:nvPr>
        </p:nvSpPr>
        <p:spPr>
          <a:xfrm>
            <a:off x="2195736" y="2636912"/>
            <a:ext cx="4644516" cy="523220"/>
          </a:xfrm>
        </p:spPr>
        <p:txBody>
          <a:bodyPr/>
          <a:lstStyle/>
          <a:p>
            <a:r>
              <a:rPr lang="en-GB" dirty="0"/>
              <a:t>Starter activity</a:t>
            </a:r>
          </a:p>
        </p:txBody>
      </p:sp>
      <p:sp>
        <p:nvSpPr>
          <p:cNvPr id="4" name="Content Placeholder 3">
            <a:extLst>
              <a:ext uri="{FF2B5EF4-FFF2-40B4-BE49-F238E27FC236}">
                <a16:creationId xmlns:a16="http://schemas.microsoft.com/office/drawing/2014/main" id="{8E515BAB-AEC0-41A7-92B6-2289B4807820}"/>
              </a:ext>
            </a:extLst>
          </p:cNvPr>
          <p:cNvSpPr>
            <a:spLocks noGrp="1"/>
          </p:cNvSpPr>
          <p:nvPr>
            <p:ph idx="1"/>
          </p:nvPr>
        </p:nvSpPr>
        <p:spPr>
          <a:xfrm>
            <a:off x="2195736" y="3160131"/>
            <a:ext cx="4644516" cy="1569660"/>
          </a:xfrm>
        </p:spPr>
        <p:txBody>
          <a:bodyPr wrap="square">
            <a:spAutoFit/>
          </a:bodyPr>
          <a:lstStyle/>
          <a:p>
            <a:r>
              <a:rPr lang="en-GB" dirty="0"/>
              <a:t>In pairs, write down five things that you feel may need to be taken into consideration before starting a fitness training programme. </a:t>
            </a:r>
          </a:p>
        </p:txBody>
      </p:sp>
    </p:spTree>
    <p:extLst>
      <p:ext uri="{BB962C8B-B14F-4D97-AF65-F5344CB8AC3E}">
        <p14:creationId xmlns:p14="http://schemas.microsoft.com/office/powerpoint/2010/main" val="3814954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B638A-0367-4A5D-8F8B-A2D35287E5C3}"/>
              </a:ext>
            </a:extLst>
          </p:cNvPr>
          <p:cNvSpPr>
            <a:spLocks noGrp="1"/>
          </p:cNvSpPr>
          <p:nvPr>
            <p:ph type="title"/>
          </p:nvPr>
        </p:nvSpPr>
        <p:spPr/>
        <p:txBody>
          <a:bodyPr/>
          <a:lstStyle/>
          <a:p>
            <a:r>
              <a:rPr lang="en-GB" sz="2800" b="1" dirty="0"/>
              <a:t>Factors to consider</a:t>
            </a:r>
            <a:endParaRPr lang="en-GB" dirty="0"/>
          </a:p>
        </p:txBody>
      </p:sp>
      <p:graphicFrame>
        <p:nvGraphicFramePr>
          <p:cNvPr id="3" name="Content Placeholder 2">
            <a:extLst>
              <a:ext uri="{FF2B5EF4-FFF2-40B4-BE49-F238E27FC236}">
                <a16:creationId xmlns:a16="http://schemas.microsoft.com/office/drawing/2014/main" id="{275B9BA0-652E-4E89-94D2-27C7894F5313}"/>
              </a:ext>
            </a:extLst>
          </p:cNvPr>
          <p:cNvGraphicFramePr>
            <a:graphicFrameLocks noGrp="1"/>
          </p:cNvGraphicFramePr>
          <p:nvPr>
            <p:ph idx="1"/>
            <p:extLst>
              <p:ext uri="{D42A27DB-BD31-4B8C-83A1-F6EECF244321}">
                <p14:modId xmlns:p14="http://schemas.microsoft.com/office/powerpoint/2010/main" val="2816239490"/>
              </p:ext>
            </p:extLst>
          </p:nvPr>
        </p:nvGraphicFramePr>
        <p:xfrm>
          <a:off x="954508" y="1844824"/>
          <a:ext cx="7935491" cy="45432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3898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B638A-0367-4A5D-8F8B-A2D35287E5C3}"/>
              </a:ext>
            </a:extLst>
          </p:cNvPr>
          <p:cNvSpPr>
            <a:spLocks noGrp="1"/>
          </p:cNvSpPr>
          <p:nvPr>
            <p:ph type="title"/>
          </p:nvPr>
        </p:nvSpPr>
        <p:spPr/>
        <p:txBody>
          <a:bodyPr/>
          <a:lstStyle/>
          <a:p>
            <a:r>
              <a:rPr lang="en-GB" sz="2800" b="1" dirty="0"/>
              <a:t>Factors to consider</a:t>
            </a:r>
            <a:endParaRPr lang="en-GB" dirty="0"/>
          </a:p>
        </p:txBody>
      </p:sp>
      <p:graphicFrame>
        <p:nvGraphicFramePr>
          <p:cNvPr id="3" name="Content Placeholder 2">
            <a:extLst>
              <a:ext uri="{FF2B5EF4-FFF2-40B4-BE49-F238E27FC236}">
                <a16:creationId xmlns:a16="http://schemas.microsoft.com/office/drawing/2014/main" id="{33B727EE-82EE-46E8-BEE2-9CE07A5F16C5}"/>
              </a:ext>
            </a:extLst>
          </p:cNvPr>
          <p:cNvGraphicFramePr>
            <a:graphicFrameLocks noGrp="1"/>
          </p:cNvGraphicFramePr>
          <p:nvPr>
            <p:ph idx="1"/>
            <p:extLst>
              <p:ext uri="{D42A27DB-BD31-4B8C-83A1-F6EECF244321}">
                <p14:modId xmlns:p14="http://schemas.microsoft.com/office/powerpoint/2010/main" val="3150083636"/>
              </p:ext>
            </p:extLst>
          </p:nvPr>
        </p:nvGraphicFramePr>
        <p:xfrm>
          <a:off x="795393" y="1844824"/>
          <a:ext cx="7613766" cy="45432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826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B638A-0367-4A5D-8F8B-A2D35287E5C3}"/>
              </a:ext>
            </a:extLst>
          </p:cNvPr>
          <p:cNvSpPr>
            <a:spLocks noGrp="1"/>
          </p:cNvSpPr>
          <p:nvPr>
            <p:ph type="title"/>
          </p:nvPr>
        </p:nvSpPr>
        <p:spPr/>
        <p:txBody>
          <a:bodyPr/>
          <a:lstStyle/>
          <a:p>
            <a:r>
              <a:rPr lang="en-GB" sz="2800" b="1" dirty="0"/>
              <a:t>Facilities and equipment</a:t>
            </a:r>
          </a:p>
        </p:txBody>
      </p:sp>
      <p:graphicFrame>
        <p:nvGraphicFramePr>
          <p:cNvPr id="3" name="Content Placeholder 2">
            <a:extLst>
              <a:ext uri="{FF2B5EF4-FFF2-40B4-BE49-F238E27FC236}">
                <a16:creationId xmlns:a16="http://schemas.microsoft.com/office/drawing/2014/main" id="{1C431F99-C515-4CC0-B902-7F96F37FAE0E}"/>
              </a:ext>
            </a:extLst>
          </p:cNvPr>
          <p:cNvGraphicFramePr>
            <a:graphicFrameLocks noGrp="1"/>
          </p:cNvGraphicFramePr>
          <p:nvPr>
            <p:ph idx="1"/>
            <p:extLst>
              <p:ext uri="{D42A27DB-BD31-4B8C-83A1-F6EECF244321}">
                <p14:modId xmlns:p14="http://schemas.microsoft.com/office/powerpoint/2010/main" val="572734316"/>
              </p:ext>
            </p:extLst>
          </p:nvPr>
        </p:nvGraphicFramePr>
        <p:xfrm>
          <a:off x="946794" y="1844824"/>
          <a:ext cx="7943206" cy="45432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1585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B638A-0367-4A5D-8F8B-A2D35287E5C3}"/>
              </a:ext>
            </a:extLst>
          </p:cNvPr>
          <p:cNvSpPr>
            <a:spLocks noGrp="1"/>
          </p:cNvSpPr>
          <p:nvPr>
            <p:ph type="title"/>
          </p:nvPr>
        </p:nvSpPr>
        <p:spPr/>
        <p:txBody>
          <a:bodyPr/>
          <a:lstStyle/>
          <a:p>
            <a:r>
              <a:rPr lang="en-GB" sz="2800" b="1" dirty="0"/>
              <a:t>Facilities and equipment</a:t>
            </a:r>
          </a:p>
        </p:txBody>
      </p:sp>
      <p:sp>
        <p:nvSpPr>
          <p:cNvPr id="6" name="Content Placeholder 5"/>
          <p:cNvSpPr>
            <a:spLocks noGrp="1"/>
          </p:cNvSpPr>
          <p:nvPr>
            <p:ph sz="half" idx="1"/>
          </p:nvPr>
        </p:nvSpPr>
        <p:spPr>
          <a:xfrm>
            <a:off x="846000" y="1855365"/>
            <a:ext cx="3960000" cy="4531035"/>
          </a:xfrm>
        </p:spPr>
        <p:txBody>
          <a:bodyPr/>
          <a:lstStyle/>
          <a:p>
            <a:r>
              <a:rPr lang="en-GB" dirty="0"/>
              <a:t>The correct weight should be chosen to work at a suitable intensity. If an incorrect intensity is chosen, then the muscular adaptations will be different to what is intended.</a:t>
            </a:r>
          </a:p>
        </p:txBody>
      </p:sp>
      <p:pic>
        <p:nvPicPr>
          <p:cNvPr id="8" name="Content Placeholder 7" descr="A person lifting weights&#10;&#10;Description automatically generated with medium confidence">
            <a:extLst>
              <a:ext uri="{FF2B5EF4-FFF2-40B4-BE49-F238E27FC236}">
                <a16:creationId xmlns:a16="http://schemas.microsoft.com/office/drawing/2014/main" id="{08E61FBE-6067-43C9-94FF-5EE1FD4FCBBF}"/>
              </a:ext>
            </a:extLst>
          </p:cNvPr>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163128" y="1999716"/>
            <a:ext cx="3491345" cy="2327564"/>
          </a:xfrm>
          <a:prstGeom prst="rect">
            <a:avLst/>
          </a:prstGeom>
        </p:spPr>
      </p:pic>
    </p:spTree>
    <p:extLst>
      <p:ext uri="{BB962C8B-B14F-4D97-AF65-F5344CB8AC3E}">
        <p14:creationId xmlns:p14="http://schemas.microsoft.com/office/powerpoint/2010/main" val="2138154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B638A-0367-4A5D-8F8B-A2D35287E5C3}"/>
              </a:ext>
            </a:extLst>
          </p:cNvPr>
          <p:cNvSpPr>
            <a:spLocks noGrp="1"/>
          </p:cNvSpPr>
          <p:nvPr>
            <p:ph type="title"/>
          </p:nvPr>
        </p:nvSpPr>
        <p:spPr/>
        <p:txBody>
          <a:bodyPr/>
          <a:lstStyle/>
          <a:p>
            <a:r>
              <a:rPr lang="en-GB" sz="2800" b="1" dirty="0"/>
              <a:t>Facilities and equipment</a:t>
            </a:r>
          </a:p>
        </p:txBody>
      </p:sp>
      <p:graphicFrame>
        <p:nvGraphicFramePr>
          <p:cNvPr id="3" name="Content Placeholder 2">
            <a:extLst>
              <a:ext uri="{FF2B5EF4-FFF2-40B4-BE49-F238E27FC236}">
                <a16:creationId xmlns:a16="http://schemas.microsoft.com/office/drawing/2014/main" id="{3A3FDE7B-3641-4F67-BFE1-56B0276F0207}"/>
              </a:ext>
            </a:extLst>
          </p:cNvPr>
          <p:cNvGraphicFramePr>
            <a:graphicFrameLocks noGrp="1"/>
          </p:cNvGraphicFramePr>
          <p:nvPr>
            <p:ph idx="1"/>
            <p:extLst>
              <p:ext uri="{D42A27DB-BD31-4B8C-83A1-F6EECF244321}">
                <p14:modId xmlns:p14="http://schemas.microsoft.com/office/powerpoint/2010/main" val="2995263934"/>
              </p:ext>
            </p:extLst>
          </p:nvPr>
        </p:nvGraphicFramePr>
        <p:xfrm>
          <a:off x="927219" y="1837346"/>
          <a:ext cx="6885141" cy="38959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3216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B638A-0367-4A5D-8F8B-A2D35287E5C3}"/>
              </a:ext>
            </a:extLst>
          </p:cNvPr>
          <p:cNvSpPr>
            <a:spLocks noGrp="1"/>
          </p:cNvSpPr>
          <p:nvPr>
            <p:ph type="title"/>
          </p:nvPr>
        </p:nvSpPr>
        <p:spPr/>
        <p:txBody>
          <a:bodyPr/>
          <a:lstStyle/>
          <a:p>
            <a:r>
              <a:rPr lang="en-GB" sz="2800" b="1" dirty="0"/>
              <a:t>Safety/risk assessments</a:t>
            </a:r>
          </a:p>
        </p:txBody>
      </p:sp>
      <p:sp>
        <p:nvSpPr>
          <p:cNvPr id="6" name="Content Placeholder 5"/>
          <p:cNvSpPr>
            <a:spLocks noGrp="1"/>
          </p:cNvSpPr>
          <p:nvPr>
            <p:ph idx="1"/>
          </p:nvPr>
        </p:nvSpPr>
        <p:spPr>
          <a:xfrm>
            <a:off x="846667" y="1844824"/>
            <a:ext cx="8043332" cy="4543276"/>
          </a:xfrm>
        </p:spPr>
        <p:txBody>
          <a:bodyPr/>
          <a:lstStyle/>
          <a:p>
            <a:pPr lvl="1"/>
            <a:r>
              <a:rPr lang="en-GB" dirty="0"/>
              <a:t>Safety should always be considered. </a:t>
            </a:r>
          </a:p>
          <a:p>
            <a:pPr lvl="1"/>
            <a:r>
              <a:rPr lang="en-GB" dirty="0"/>
              <a:t>Part of assessing safety is to consider whether the participant is fit and able to carry out a training programme. </a:t>
            </a:r>
          </a:p>
          <a:p>
            <a:pPr lvl="1"/>
            <a:r>
              <a:rPr lang="en-GB" dirty="0"/>
              <a:t>It is therefore advisable to take some simple information first, such as:</a:t>
            </a:r>
          </a:p>
        </p:txBody>
      </p:sp>
      <p:graphicFrame>
        <p:nvGraphicFramePr>
          <p:cNvPr id="4" name="Diagram 3">
            <a:extLst>
              <a:ext uri="{FF2B5EF4-FFF2-40B4-BE49-F238E27FC236}">
                <a16:creationId xmlns:a16="http://schemas.microsoft.com/office/drawing/2014/main" id="{B3522ED2-0AE7-48F0-9F88-EC22A6C8D917}"/>
              </a:ext>
            </a:extLst>
          </p:cNvPr>
          <p:cNvGraphicFramePr/>
          <p:nvPr>
            <p:extLst>
              <p:ext uri="{D42A27DB-BD31-4B8C-83A1-F6EECF244321}">
                <p14:modId xmlns:p14="http://schemas.microsoft.com/office/powerpoint/2010/main" val="3979536214"/>
              </p:ext>
            </p:extLst>
          </p:nvPr>
        </p:nvGraphicFramePr>
        <p:xfrm>
          <a:off x="395535" y="4077072"/>
          <a:ext cx="8494463" cy="2376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6798126"/>
      </p:ext>
    </p:extLst>
  </p:cSld>
  <p:clrMapOvr>
    <a:masterClrMapping/>
  </p:clrMapOvr>
</p:sld>
</file>

<file path=ppt/theme/theme1.xml><?xml version="1.0" encoding="utf-8"?>
<a:theme xmlns:a="http://schemas.openxmlformats.org/drawingml/2006/main" name="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72A80978CB54A4A8E2FD608D9246A0D" ma:contentTypeVersion="13" ma:contentTypeDescription="Create a new document." ma:contentTypeScope="" ma:versionID="53430710eeb68c6d217806340581f440">
  <xsd:schema xmlns:xsd="http://www.w3.org/2001/XMLSchema" xmlns:xs="http://www.w3.org/2001/XMLSchema" xmlns:p="http://schemas.microsoft.com/office/2006/metadata/properties" xmlns:ns2="d2d4c7e2-64dd-4cec-97d1-f8e14ae01355" xmlns:ns3="b7894999-5953-40fa-84e4-dc46355e2d2d" targetNamespace="http://schemas.microsoft.com/office/2006/metadata/properties" ma:root="true" ma:fieldsID="3d10b235883fdeafd86d274eac41e880" ns2:_="" ns3:_="">
    <xsd:import namespace="d2d4c7e2-64dd-4cec-97d1-f8e14ae01355"/>
    <xsd:import namespace="b7894999-5953-40fa-84e4-dc46355e2d2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3:TaxCatchAll" minOccurs="0"/>
                <xsd:element ref="ns2:MediaServiceDateTaken" minOccurs="0"/>
                <xsd:element ref="ns2:MediaServiceObjectDetectorVersion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d4c7e2-64dd-4cec-97d1-f8e14ae013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81f1963f-ccb5-4819-9e21-bf4988d6d0ea"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7894999-5953-40fa-84e4-dc46355e2d2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6e6791e8-3efb-463f-8e5c-4b852e33db31}" ma:internalName="TaxCatchAll" ma:showField="CatchAllData" ma:web="b7894999-5953-40fa-84e4-dc46355e2d2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7894999-5953-40fa-84e4-dc46355e2d2d" xsi:nil="true"/>
    <lcf76f155ced4ddcb4097134ff3c332f xmlns="d2d4c7e2-64dd-4cec-97d1-f8e14ae0135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FA16629-0926-442F-A2B8-41185C18A416}"/>
</file>

<file path=customXml/itemProps2.xml><?xml version="1.0" encoding="utf-8"?>
<ds:datastoreItem xmlns:ds="http://schemas.openxmlformats.org/officeDocument/2006/customXml" ds:itemID="{C682E162-7872-44AC-948F-6ACC19B8080E}"/>
</file>

<file path=customXml/itemProps3.xml><?xml version="1.0" encoding="utf-8"?>
<ds:datastoreItem xmlns:ds="http://schemas.openxmlformats.org/officeDocument/2006/customXml" ds:itemID="{91CC0D09-D94E-488E-A5BF-07F42FBC093F}"/>
</file>

<file path=docProps/app.xml><?xml version="1.0" encoding="utf-8"?>
<Properties xmlns="http://schemas.openxmlformats.org/officeDocument/2006/extended-properties" xmlns:vt="http://schemas.openxmlformats.org/officeDocument/2006/docPropsVTypes">
  <TotalTime>1813</TotalTime>
  <Words>1570</Words>
  <Application>Microsoft Office PowerPoint</Application>
  <PresentationFormat>On-screen Show (4:3)</PresentationFormat>
  <Paragraphs>144</Paragraphs>
  <Slides>27</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Office Theme</vt:lpstr>
      <vt:lpstr>Organising and planning a fitness training programme</vt:lpstr>
      <vt:lpstr>Learning outcomes</vt:lpstr>
      <vt:lpstr>Starter activity</vt:lpstr>
      <vt:lpstr>Factors to consider</vt:lpstr>
      <vt:lpstr>Factors to consider</vt:lpstr>
      <vt:lpstr>Facilities and equipment</vt:lpstr>
      <vt:lpstr>Facilities and equipment</vt:lpstr>
      <vt:lpstr>Facilities and equipment</vt:lpstr>
      <vt:lpstr>Safety/risk assessments</vt:lpstr>
      <vt:lpstr>Safety/risk assessments</vt:lpstr>
      <vt:lpstr>Safety/risk assessments</vt:lpstr>
      <vt:lpstr>Safety/risk assessments</vt:lpstr>
      <vt:lpstr>Aims/goals/objectives</vt:lpstr>
      <vt:lpstr>Example of aims/goals/objectives </vt:lpstr>
      <vt:lpstr>Current fitness levels/injuries</vt:lpstr>
      <vt:lpstr>Current fitness levels/injuries</vt:lpstr>
      <vt:lpstr>Organisation</vt:lpstr>
      <vt:lpstr>Organisation</vt:lpstr>
      <vt:lpstr>Environment</vt:lpstr>
      <vt:lpstr>Environment</vt:lpstr>
      <vt:lpstr>Skills to be improved</vt:lpstr>
      <vt:lpstr>Activity 1</vt:lpstr>
      <vt:lpstr>Activity 2</vt:lpstr>
      <vt:lpstr>Extension activity</vt:lpstr>
      <vt:lpstr>Homework activity</vt:lpstr>
      <vt:lpstr>Summary  </vt:lpstr>
      <vt:lpstr>Plenary activity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Area 1: Components of fitness applied in sport</dc:title>
  <dc:creator>Gemma Simpson</dc:creator>
  <cp:lastModifiedBy>Tasha Goddard</cp:lastModifiedBy>
  <cp:revision>70</cp:revision>
  <dcterms:created xsi:type="dcterms:W3CDTF">2021-03-22T10:23:25Z</dcterms:created>
  <dcterms:modified xsi:type="dcterms:W3CDTF">2022-09-02T08:51:48Z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0x010100D72A80978CB54A4A8E2FD608D9246A0D</vt:lpwstr>
  </property>
</Properties>
</file>