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65" r:id="rId4"/>
    <p:sldId id="267" r:id="rId5"/>
    <p:sldId id="268" r:id="rId6"/>
    <p:sldId id="269" r:id="rId7"/>
    <p:sldId id="264" r:id="rId8"/>
    <p:sldId id="258" r:id="rId9"/>
    <p:sldId id="263" r:id="rId10"/>
    <p:sldId id="262" r:id="rId11"/>
    <p:sldId id="259" r:id="rId12"/>
    <p:sldId id="261" r:id="rId13"/>
    <p:sldId id="260" r:id="rId1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CF7FE96-FA27-4981-B95B-6C03DFC50267}" type="datetimeFigureOut">
              <a:rPr lang="en-GB" smtClean="0"/>
              <a:t>20/03/2020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F68983AF-EC39-4EBA-BFCD-4A9237103AC1}" type="slidenum">
              <a:rPr lang="en-GB" smtClean="0"/>
              <a:t>‹#›</a:t>
            </a:fld>
            <a:endParaRPr lang="en-GB"/>
          </a:p>
        </p:txBody>
      </p:sp>
    </p:spTree>
    <p:extLst>
      <p:ext uri="{BB962C8B-B14F-4D97-AF65-F5344CB8AC3E}">
        <p14:creationId xmlns:p14="http://schemas.microsoft.com/office/powerpoint/2010/main" val="749280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B2B7C2B-BB4F-4765-9321-62CBA70FC464}" type="datetimeFigureOut">
              <a:rPr lang="en-GB" smtClean="0"/>
              <a:t>20/03/2020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97FD50-1373-4557-BEC2-9D60CA3029A8}" type="slidenum">
              <a:rPr lang="en-GB" smtClean="0"/>
              <a:t>‹#›</a:t>
            </a:fld>
            <a:endParaRPr lang="en-GB"/>
          </a:p>
        </p:txBody>
      </p:sp>
    </p:spTree>
    <p:extLst>
      <p:ext uri="{BB962C8B-B14F-4D97-AF65-F5344CB8AC3E}">
        <p14:creationId xmlns:p14="http://schemas.microsoft.com/office/powerpoint/2010/main" val="494145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2B7C2B-BB4F-4765-9321-62CBA70FC464}" type="datetimeFigureOut">
              <a:rPr lang="en-GB" smtClean="0"/>
              <a:t>20/03/2020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97FD50-1373-4557-BEC2-9D60CA3029A8}" type="slidenum">
              <a:rPr lang="en-GB" smtClean="0"/>
              <a:t>‹#›</a:t>
            </a:fld>
            <a:endParaRPr lang="en-GB"/>
          </a:p>
        </p:txBody>
      </p:sp>
    </p:spTree>
    <p:extLst>
      <p:ext uri="{BB962C8B-B14F-4D97-AF65-F5344CB8AC3E}">
        <p14:creationId xmlns:p14="http://schemas.microsoft.com/office/powerpoint/2010/main" val="105515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2B7C2B-BB4F-4765-9321-62CBA70FC464}" type="datetimeFigureOut">
              <a:rPr lang="en-GB" smtClean="0"/>
              <a:t>20/03/2020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97FD50-1373-4557-BEC2-9D60CA3029A8}" type="slidenum">
              <a:rPr lang="en-GB" smtClean="0"/>
              <a:t>‹#›</a:t>
            </a:fld>
            <a:endParaRPr lang="en-GB"/>
          </a:p>
        </p:txBody>
      </p:sp>
    </p:spTree>
    <p:extLst>
      <p:ext uri="{BB962C8B-B14F-4D97-AF65-F5344CB8AC3E}">
        <p14:creationId xmlns:p14="http://schemas.microsoft.com/office/powerpoint/2010/main" val="789073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2B7C2B-BB4F-4765-9321-62CBA70FC464}" type="datetimeFigureOut">
              <a:rPr lang="en-GB" smtClean="0"/>
              <a:t>20/03/2020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97FD50-1373-4557-BEC2-9D60CA3029A8}" type="slidenum">
              <a:rPr lang="en-GB" smtClean="0"/>
              <a:t>‹#›</a:t>
            </a:fld>
            <a:endParaRPr lang="en-GB"/>
          </a:p>
        </p:txBody>
      </p:sp>
    </p:spTree>
    <p:extLst>
      <p:ext uri="{BB962C8B-B14F-4D97-AF65-F5344CB8AC3E}">
        <p14:creationId xmlns:p14="http://schemas.microsoft.com/office/powerpoint/2010/main" val="842788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2B7C2B-BB4F-4765-9321-62CBA70FC464}" type="datetimeFigureOut">
              <a:rPr lang="en-GB" smtClean="0"/>
              <a:t>20/03/2020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97FD50-1373-4557-BEC2-9D60CA3029A8}" type="slidenum">
              <a:rPr lang="en-GB" smtClean="0"/>
              <a:t>‹#›</a:t>
            </a:fld>
            <a:endParaRPr lang="en-GB"/>
          </a:p>
        </p:txBody>
      </p:sp>
    </p:spTree>
    <p:extLst>
      <p:ext uri="{BB962C8B-B14F-4D97-AF65-F5344CB8AC3E}">
        <p14:creationId xmlns:p14="http://schemas.microsoft.com/office/powerpoint/2010/main" val="1666491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B2B7C2B-BB4F-4765-9321-62CBA70FC464}" type="datetimeFigureOut">
              <a:rPr lang="en-GB" smtClean="0"/>
              <a:t>20/03/2020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97FD50-1373-4557-BEC2-9D60CA3029A8}" type="slidenum">
              <a:rPr lang="en-GB" smtClean="0"/>
              <a:t>‹#›</a:t>
            </a:fld>
            <a:endParaRPr lang="en-GB"/>
          </a:p>
        </p:txBody>
      </p:sp>
    </p:spTree>
    <p:extLst>
      <p:ext uri="{BB962C8B-B14F-4D97-AF65-F5344CB8AC3E}">
        <p14:creationId xmlns:p14="http://schemas.microsoft.com/office/powerpoint/2010/main" val="3715184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B2B7C2B-BB4F-4765-9321-62CBA70FC464}" type="datetimeFigureOut">
              <a:rPr lang="en-GB" smtClean="0"/>
              <a:t>20/03/2020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E97FD50-1373-4557-BEC2-9D60CA3029A8}" type="slidenum">
              <a:rPr lang="en-GB" smtClean="0"/>
              <a:t>‹#›</a:t>
            </a:fld>
            <a:endParaRPr lang="en-GB"/>
          </a:p>
        </p:txBody>
      </p:sp>
    </p:spTree>
    <p:extLst>
      <p:ext uri="{BB962C8B-B14F-4D97-AF65-F5344CB8AC3E}">
        <p14:creationId xmlns:p14="http://schemas.microsoft.com/office/powerpoint/2010/main" val="122470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B2B7C2B-BB4F-4765-9321-62CBA70FC464}" type="datetimeFigureOut">
              <a:rPr lang="en-GB" smtClean="0"/>
              <a:t>20/03/2020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E97FD50-1373-4557-BEC2-9D60CA3029A8}" type="slidenum">
              <a:rPr lang="en-GB" smtClean="0"/>
              <a:t>‹#›</a:t>
            </a:fld>
            <a:endParaRPr lang="en-GB"/>
          </a:p>
        </p:txBody>
      </p:sp>
    </p:spTree>
    <p:extLst>
      <p:ext uri="{BB962C8B-B14F-4D97-AF65-F5344CB8AC3E}">
        <p14:creationId xmlns:p14="http://schemas.microsoft.com/office/powerpoint/2010/main" val="840380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2B7C2B-BB4F-4765-9321-62CBA70FC464}" type="datetimeFigureOut">
              <a:rPr lang="en-GB" smtClean="0"/>
              <a:t>20/03/2020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E97FD50-1373-4557-BEC2-9D60CA3029A8}" type="slidenum">
              <a:rPr lang="en-GB" smtClean="0"/>
              <a:t>‹#›</a:t>
            </a:fld>
            <a:endParaRPr lang="en-GB"/>
          </a:p>
        </p:txBody>
      </p:sp>
    </p:spTree>
    <p:extLst>
      <p:ext uri="{BB962C8B-B14F-4D97-AF65-F5344CB8AC3E}">
        <p14:creationId xmlns:p14="http://schemas.microsoft.com/office/powerpoint/2010/main" val="3121253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2B7C2B-BB4F-4765-9321-62CBA70FC464}" type="datetimeFigureOut">
              <a:rPr lang="en-GB" smtClean="0"/>
              <a:t>20/03/2020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97FD50-1373-4557-BEC2-9D60CA3029A8}" type="slidenum">
              <a:rPr lang="en-GB" smtClean="0"/>
              <a:t>‹#›</a:t>
            </a:fld>
            <a:endParaRPr lang="en-GB"/>
          </a:p>
        </p:txBody>
      </p:sp>
    </p:spTree>
    <p:extLst>
      <p:ext uri="{BB962C8B-B14F-4D97-AF65-F5344CB8AC3E}">
        <p14:creationId xmlns:p14="http://schemas.microsoft.com/office/powerpoint/2010/main" val="4265487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2B7C2B-BB4F-4765-9321-62CBA70FC464}" type="datetimeFigureOut">
              <a:rPr lang="en-GB" smtClean="0"/>
              <a:t>20/03/2020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97FD50-1373-4557-BEC2-9D60CA3029A8}" type="slidenum">
              <a:rPr lang="en-GB" smtClean="0"/>
              <a:t>‹#›</a:t>
            </a:fld>
            <a:endParaRPr lang="en-GB"/>
          </a:p>
        </p:txBody>
      </p:sp>
    </p:spTree>
    <p:extLst>
      <p:ext uri="{BB962C8B-B14F-4D97-AF65-F5344CB8AC3E}">
        <p14:creationId xmlns:p14="http://schemas.microsoft.com/office/powerpoint/2010/main" val="3530850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B7C2B-BB4F-4765-9321-62CBA70FC464}" type="datetimeFigureOut">
              <a:rPr lang="en-GB" smtClean="0"/>
              <a:t>20/03/2020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97FD50-1373-4557-BEC2-9D60CA3029A8}" type="slidenum">
              <a:rPr lang="en-GB" smtClean="0"/>
              <a:t>‹#›</a:t>
            </a:fld>
            <a:endParaRPr lang="en-GB"/>
          </a:p>
        </p:txBody>
      </p:sp>
    </p:spTree>
    <p:extLst>
      <p:ext uri="{BB962C8B-B14F-4D97-AF65-F5344CB8AC3E}">
        <p14:creationId xmlns:p14="http://schemas.microsoft.com/office/powerpoint/2010/main" val="2377046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88640"/>
            <a:ext cx="7772400" cy="1152128"/>
          </a:xfrm>
        </p:spPr>
        <p:txBody>
          <a:bodyPr>
            <a:normAutofit fontScale="90000"/>
          </a:bodyPr>
          <a:lstStyle/>
          <a:p>
            <a:r>
              <a:rPr lang="en-GB" dirty="0" smtClean="0">
                <a:solidFill>
                  <a:srgbClr val="FF0000"/>
                </a:solidFill>
                <a:latin typeface="Arial Rounded MT Bold" panose="020F0704030504030204" pitchFamily="34" charset="0"/>
              </a:rPr>
              <a:t>Year 10</a:t>
            </a:r>
            <a:br>
              <a:rPr lang="en-GB" dirty="0" smtClean="0">
                <a:solidFill>
                  <a:srgbClr val="FF0000"/>
                </a:solidFill>
                <a:latin typeface="Arial Rounded MT Bold" panose="020F0704030504030204" pitchFamily="34" charset="0"/>
              </a:rPr>
            </a:br>
            <a:r>
              <a:rPr lang="en-GB" dirty="0" smtClean="0">
                <a:solidFill>
                  <a:srgbClr val="FF0000"/>
                </a:solidFill>
                <a:latin typeface="Arial Rounded MT Bold" panose="020F0704030504030204" pitchFamily="34" charset="0"/>
              </a:rPr>
              <a:t>What is an Art Journal</a:t>
            </a:r>
            <a:endParaRPr lang="en-GB" dirty="0">
              <a:solidFill>
                <a:srgbClr val="FF0000"/>
              </a:solidFill>
              <a:latin typeface="Arial Rounded MT Bold" panose="020F0704030504030204" pitchFamily="34" charset="0"/>
            </a:endParaRPr>
          </a:p>
        </p:txBody>
      </p:sp>
      <p:sp>
        <p:nvSpPr>
          <p:cNvPr id="3" name="Subtitle 2"/>
          <p:cNvSpPr>
            <a:spLocks noGrp="1"/>
          </p:cNvSpPr>
          <p:nvPr>
            <p:ph type="subTitle" idx="1"/>
          </p:nvPr>
        </p:nvSpPr>
        <p:spPr>
          <a:xfrm>
            <a:off x="1043608" y="1556792"/>
            <a:ext cx="7272808" cy="4658072"/>
          </a:xfrm>
        </p:spPr>
        <p:txBody>
          <a:bodyPr>
            <a:normAutofit/>
          </a:bodyPr>
          <a:lstStyle/>
          <a:p>
            <a:pPr marL="514350" indent="-514350">
              <a:buAutoNum type="arabicPeriod"/>
            </a:pPr>
            <a:r>
              <a:rPr lang="en-GB" dirty="0">
                <a:solidFill>
                  <a:schemeClr val="accent3">
                    <a:lumMod val="50000"/>
                  </a:schemeClr>
                </a:solidFill>
              </a:rPr>
              <a:t>An art journal, or artist's journal, is a book kept by an artist as a visual, and sometimes verbal, record of her thoughts and ideas. Art journals generally combine visual journaling and writing, to create finished pages. Every imaginable style, media and technique is used by art journalists.</a:t>
            </a:r>
            <a:endParaRPr lang="en-GB" dirty="0" smtClean="0">
              <a:solidFill>
                <a:schemeClr val="accent3">
                  <a:lumMod val="50000"/>
                </a:schemeClr>
              </a:solidFill>
            </a:endParaRPr>
          </a:p>
        </p:txBody>
      </p:sp>
    </p:spTree>
    <p:extLst>
      <p:ext uri="{BB962C8B-B14F-4D97-AF65-F5344CB8AC3E}">
        <p14:creationId xmlns:p14="http://schemas.microsoft.com/office/powerpoint/2010/main" val="2480441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122" name="Picture 2" descr="Image result for teesha mo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29984"/>
            <a:ext cx="22545675" cy="33137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208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Teesha</a:t>
            </a:r>
            <a:r>
              <a:rPr lang="en-GB" dirty="0" smtClean="0"/>
              <a:t> Moore</a:t>
            </a:r>
            <a:endParaRPr lang="en-GB" dirty="0"/>
          </a:p>
        </p:txBody>
      </p:sp>
      <p:pic>
        <p:nvPicPr>
          <p:cNvPr id="2050" name="Picture 2" descr="Image result for teesha mo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844824"/>
            <a:ext cx="6000750" cy="421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600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descr="Image result for teesha mo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764704"/>
            <a:ext cx="428625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951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eesha mo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59432"/>
            <a:ext cx="5312364" cy="7083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46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15416"/>
            <a:ext cx="8229600" cy="1656184"/>
          </a:xfrm>
        </p:spPr>
        <p:txBody>
          <a:bodyPr>
            <a:normAutofit/>
          </a:bodyPr>
          <a:lstStyle/>
          <a:p>
            <a:r>
              <a:rPr lang="en-GB" sz="3200" dirty="0" smtClean="0">
                <a:solidFill>
                  <a:schemeClr val="accent3">
                    <a:lumMod val="50000"/>
                  </a:schemeClr>
                </a:solidFill>
              </a:rPr>
              <a:t>Art Journaling</a:t>
            </a:r>
            <a:endParaRPr lang="en-GB" sz="3200" dirty="0">
              <a:solidFill>
                <a:schemeClr val="accent3">
                  <a:lumMod val="50000"/>
                </a:schemeClr>
              </a:solidFill>
            </a:endParaRPr>
          </a:p>
        </p:txBody>
      </p:sp>
      <p:pic>
        <p:nvPicPr>
          <p:cNvPr id="1026" name="Picture 2" descr="Image result for journaling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268760"/>
            <a:ext cx="4896544"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231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6096" y="274638"/>
            <a:ext cx="3250704" cy="1143000"/>
          </a:xfrm>
        </p:spPr>
        <p:txBody>
          <a:bodyPr>
            <a:normAutofit fontScale="90000"/>
          </a:bodyPr>
          <a:lstStyle/>
          <a:p>
            <a:r>
              <a:rPr lang="en-GB" dirty="0" smtClean="0"/>
              <a:t>Art Journaling</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20688"/>
            <a:ext cx="4676800" cy="59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7853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err="1"/>
              <a:t>Teesha</a:t>
            </a:r>
            <a:r>
              <a:rPr lang="en-GB" u="sng" dirty="0"/>
              <a:t> Moore </a:t>
            </a:r>
            <a:r>
              <a:rPr lang="en-GB" dirty="0"/>
              <a:t>creates Art </a:t>
            </a:r>
            <a:r>
              <a:rPr lang="en-GB" dirty="0" err="1" smtClean="0"/>
              <a:t>Jounals</a:t>
            </a:r>
            <a:r>
              <a:rPr lang="en-GB" dirty="0" smtClean="0"/>
              <a:t>;</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Create your own art journal pages.</a:t>
            </a:r>
          </a:p>
          <a:p>
            <a:r>
              <a:rPr lang="en-GB" dirty="0" smtClean="0"/>
              <a:t>Produce a ground i.e. coffee/book page etc.</a:t>
            </a:r>
          </a:p>
          <a:p>
            <a:r>
              <a:rPr lang="en-GB" dirty="0" smtClean="0"/>
              <a:t>You my draw a large insect or a portrait (or both) in the middle of the page. Use a variety of different media-</a:t>
            </a:r>
          </a:p>
          <a:p>
            <a:r>
              <a:rPr lang="en-GB" dirty="0" smtClean="0"/>
              <a:t>Incorporate patterns, printing marks (could use a cork/bubble wrap to print?). Can also print over parts of your main drawing?</a:t>
            </a:r>
          </a:p>
          <a:p>
            <a:r>
              <a:rPr lang="en-GB" dirty="0" smtClean="0"/>
              <a:t>Add lettering to convey a message? Could use newspaper type? Could rip patterns out of magazines to incorporate?</a:t>
            </a:r>
            <a:endParaRPr lang="en-GB" dirty="0"/>
          </a:p>
        </p:txBody>
      </p:sp>
    </p:spTree>
    <p:extLst>
      <p:ext uri="{BB962C8B-B14F-4D97-AF65-F5344CB8AC3E}">
        <p14:creationId xmlns:p14="http://schemas.microsoft.com/office/powerpoint/2010/main" val="1108676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N:\Downloads\IMG-2002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42761" y="953984"/>
            <a:ext cx="6122752" cy="459206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004048" y="1556792"/>
            <a:ext cx="3024336" cy="3816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Piece inspired by </a:t>
            </a:r>
            <a:r>
              <a:rPr lang="en-GB" dirty="0" err="1" smtClean="0"/>
              <a:t>Teesha</a:t>
            </a:r>
            <a:r>
              <a:rPr lang="en-GB" dirty="0" smtClean="0"/>
              <a:t> Moore. Hannah has incorporated her portrait with a spider. She has made interesting marks by printing with bubble wrap.</a:t>
            </a:r>
            <a:endParaRPr lang="en-GB" dirty="0"/>
          </a:p>
        </p:txBody>
      </p:sp>
    </p:spTree>
    <p:extLst>
      <p:ext uri="{BB962C8B-B14F-4D97-AF65-F5344CB8AC3E}">
        <p14:creationId xmlns:p14="http://schemas.microsoft.com/office/powerpoint/2010/main" val="3527311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Downloads\IMG-2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26243" y="966402"/>
            <a:ext cx="6222099" cy="46665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436096" y="1124745"/>
            <a:ext cx="3096344" cy="4062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Piece inspired by </a:t>
            </a:r>
            <a:r>
              <a:rPr lang="en-GB" dirty="0" err="1"/>
              <a:t>Teesha</a:t>
            </a:r>
            <a:r>
              <a:rPr lang="en-GB" dirty="0"/>
              <a:t> Moore</a:t>
            </a:r>
            <a:r>
              <a:rPr lang="en-GB" dirty="0" smtClean="0"/>
              <a:t>. Grace </a:t>
            </a:r>
            <a:r>
              <a:rPr lang="en-GB" dirty="0"/>
              <a:t>has incorporated her portrait with </a:t>
            </a:r>
            <a:r>
              <a:rPr lang="en-GB" dirty="0" smtClean="0"/>
              <a:t>a bird. </a:t>
            </a:r>
            <a:r>
              <a:rPr lang="en-GB" dirty="0"/>
              <a:t>She has made interesting marks by printing with bubble </a:t>
            </a:r>
            <a:r>
              <a:rPr lang="en-GB" dirty="0" smtClean="0"/>
              <a:t>wrap and leaves.</a:t>
            </a:r>
          </a:p>
          <a:p>
            <a:pPr algn="ctr"/>
            <a:r>
              <a:rPr lang="en-GB" dirty="0" smtClean="0"/>
              <a:t>You don’t have to include a portrait and could enlarge an interesting insect, butterfly or bird.</a:t>
            </a:r>
            <a:endParaRPr lang="en-GB" dirty="0"/>
          </a:p>
        </p:txBody>
      </p:sp>
    </p:spTree>
    <p:extLst>
      <p:ext uri="{BB962C8B-B14F-4D97-AF65-F5344CB8AC3E}">
        <p14:creationId xmlns:p14="http://schemas.microsoft.com/office/powerpoint/2010/main" val="2106220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120" y="274638"/>
            <a:ext cx="3034680" cy="4162474"/>
          </a:xfrm>
        </p:spPr>
        <p:txBody>
          <a:bodyPr/>
          <a:lstStyle/>
          <a:p>
            <a:r>
              <a:rPr lang="en-GB" dirty="0" err="1" smtClean="0"/>
              <a:t>Teesha</a:t>
            </a:r>
            <a:r>
              <a:rPr lang="en-GB" dirty="0" smtClean="0"/>
              <a:t> Moore-   Born 1963</a:t>
            </a:r>
            <a:endParaRPr lang="en-GB" dirty="0"/>
          </a:p>
        </p:txBody>
      </p:sp>
      <p:pic>
        <p:nvPicPr>
          <p:cNvPr id="7170" name="Picture 2" descr="Image result for teesha mo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13589"/>
            <a:ext cx="4914900"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727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8024" y="274637"/>
            <a:ext cx="3898776" cy="3290391"/>
          </a:xfrm>
        </p:spPr>
        <p:txBody>
          <a:bodyPr>
            <a:normAutofit/>
          </a:bodyPr>
          <a:lstStyle/>
          <a:p>
            <a:r>
              <a:rPr lang="en-GB" dirty="0" err="1" smtClean="0"/>
              <a:t>Teesha</a:t>
            </a:r>
            <a:r>
              <a:rPr lang="en-GB" dirty="0" smtClean="0"/>
              <a:t> Moore-   Born 1963</a:t>
            </a:r>
            <a:endParaRPr lang="en-GB" dirty="0"/>
          </a:p>
        </p:txBody>
      </p:sp>
      <p:pic>
        <p:nvPicPr>
          <p:cNvPr id="4098" name="Picture 2" descr="Image result for teesha moo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0808" y="-12556776"/>
            <a:ext cx="7201814" cy="105851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teesha moo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148" y="137992"/>
            <a:ext cx="4383875" cy="6443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063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146" name="Picture 2" descr="Image result for teesha mo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4704" y="-26670344"/>
            <a:ext cx="22545675" cy="33137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65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TotalTime>
  <Words>238</Words>
  <Application>Microsoft Office PowerPoint</Application>
  <PresentationFormat>On-screen Show (4:3)</PresentationFormat>
  <Paragraphs>16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Year 10 What is an Art Journal</vt:lpstr>
      <vt:lpstr>Art Journaling</vt:lpstr>
      <vt:lpstr>Art Journaling</vt:lpstr>
      <vt:lpstr>Teesha Moore creates Art Jounals;</vt:lpstr>
      <vt:lpstr>PowerPoint Presentation</vt:lpstr>
      <vt:lpstr>PowerPoint Presentation</vt:lpstr>
      <vt:lpstr>Teesha Moore-   Born 1963</vt:lpstr>
      <vt:lpstr>Teesha Moore-   Born 1963</vt:lpstr>
      <vt:lpstr>PowerPoint Presentation</vt:lpstr>
      <vt:lpstr>PowerPoint Presentation</vt:lpstr>
      <vt:lpstr>Teesha Moore</vt:lpstr>
      <vt:lpstr>PowerPoint Presentation</vt:lpstr>
      <vt:lpstr>PowerPoint Presentation</vt:lpstr>
    </vt:vector>
  </TitlesOfParts>
  <Company>RM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7    Teesha Moore</dc:title>
  <dc:creator>REYMOND</dc:creator>
  <cp:lastModifiedBy>REYMOND</cp:lastModifiedBy>
  <cp:revision>20</cp:revision>
  <cp:lastPrinted>2019-10-08T11:17:59Z</cp:lastPrinted>
  <dcterms:created xsi:type="dcterms:W3CDTF">2019-10-08T10:36:09Z</dcterms:created>
  <dcterms:modified xsi:type="dcterms:W3CDTF">2020-03-20T15:14:22Z</dcterms:modified>
</cp:coreProperties>
</file>