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3" r:id="rId2"/>
    <p:sldId id="275" r:id="rId3"/>
    <p:sldId id="338" r:id="rId4"/>
    <p:sldId id="331" r:id="rId5"/>
    <p:sldId id="332" r:id="rId6"/>
    <p:sldId id="340" r:id="rId7"/>
    <p:sldId id="335" r:id="rId8"/>
    <p:sldId id="333" r:id="rId9"/>
    <p:sldId id="334" r:id="rId10"/>
    <p:sldId id="337" r:id="rId11"/>
    <p:sldId id="336" r:id="rId12"/>
    <p:sldId id="33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F91EA-F02A-486A-A260-995CA4FFB5F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3CAC-3A57-4B9D-8D34-C0EF6D808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121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27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53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87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931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60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9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037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68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02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2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A547-DEC3-4C01-8AC4-9E15A606C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BD7A2-D14B-4B4D-87D1-CAD1FAFC0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23F30-124C-4D3F-A037-97EFC790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19ADC-8C7A-48B6-8718-1A4718F5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A4AE7-1AB2-47EA-BE2F-8C0669FB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8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50FF-EBC8-4526-9061-F4DBF2CD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E792D-A191-4C95-8480-CA246455B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0E3D7-FE25-4D3E-9618-647EF3A3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993A2-B19E-4A3E-B746-73E9D30B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408FE-71B6-406A-82EC-57FCFE09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6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1366EC-000A-4060-B921-A7A4624D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54528-D45F-4262-9531-C18EBEF35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9189F-60E7-4187-84A2-FDA6C064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FC16B-AF7B-443A-8C9F-D5E84F154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6FD1E-DA43-46F9-9CF2-63E46576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59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DB3F-934E-4125-8C7D-1CA25F4E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6970A-81F4-42EC-84B0-F7409CE7C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27D95-C4DB-4745-A967-2D01DBD88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1C6C0-B575-41AF-A949-B5BFE6B5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3AD18-51AF-4801-AF85-3A124159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6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EC8D-2164-4DCB-98D1-41BE90A2E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7850A-8304-4CEC-B154-13F94AA1C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BE992-0C15-4264-B38B-ECA644CB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FA5D9-F12E-41BF-A643-E0E39235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AA3A7-F47F-4070-B747-6F27E7E8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87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C518-A029-4680-AB41-0D3CB13D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0C975-3F81-42CE-8735-F311CC7EA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B77D6-7993-4235-8AAD-003357584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3506F-7AB1-488E-976D-6F4469E9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17D69-999D-4501-A214-5025BEF6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2557F-6F34-480A-8FE7-BF5D8293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4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7DD9-E3A5-400B-B9B3-96A34AC2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8DE72-9D71-478B-8A97-FF62F52C3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14BF4-765D-47BC-978C-6B84A5D2A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275C0-4932-43F6-A1F4-3F6B42E44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DFB87-EDD2-4D03-A708-EAE24A86B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7E7E50-7926-461B-8228-37AF437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F095C-CC51-4C48-B6B7-C6E85DAF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BBF21A-3882-4E76-8E08-6A64C9E2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43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1C5D-8152-4ED6-A28E-6FEF5640E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7A3CB-F8A3-4F85-9381-BBDDED0CD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D7B36-E297-4847-BF72-2D7815B46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9EC1A-F875-4964-9743-9C9A85AF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3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384A3-B938-4E9F-9B3E-AA970D62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DBC08B-50E0-4434-9672-0CA9396B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529B-02E1-4AEB-99BC-7D918748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26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32FD-0523-4B93-963D-566D288F2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4754F-B998-4F2D-B38F-6F73AD5D6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066C0-79D9-456F-AAA9-247B2D216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F1698-3F1A-4178-951C-B37CD230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EB1A5-3203-4083-8C12-B1C2C586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30659-922A-4730-AD02-1EA2895C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26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CC37-2004-4467-B022-84CA8C3A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BDF6FF-64A1-4FB7-B80C-07D28EAB5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B468A-D85A-408B-8028-DE8F7068E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67C15-39A8-4218-A7F8-2DCF25A74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4BE84-4EBD-4799-9491-94E09BA6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94997-37B4-431F-AC19-1985074F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7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F3F08-306F-4FF9-8453-30B85CF8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C2E7C-8FD3-4D86-A221-304949E5E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F8AD5-ED9C-42BB-8A26-693219535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D763-35D3-4202-A97B-0CCF1E37920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49662-F8FE-4D06-A117-5FBF81537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400D-5CA2-4989-A5F7-A35F62070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1843-921C-4AB5-8109-E5FD426FB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7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2BDB498-AAF7-40A9-88AE-B54D227C22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35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8327" y="470146"/>
            <a:ext cx="7401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Ralph: ‘That was murder.’ Piggy: ‘It was an accident.’(Ch10)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Complete a single-word analysis of ‘murder’ and ‘accident’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does this disagreement suggest?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Are the two positions mutually exclusive?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present ideas about responsibility?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Violence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52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2413" y="434734"/>
            <a:ext cx="10268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‘The conch exploded into a thousand white fragments and ceased to exist.’ (Ch10)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Complete a single-word analysis of ‘exploded’ and ‘fragments’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does Golding destroy the conch so comprehensively?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destroy the conch at this moment in the novel?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use the symbol of the conch?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The Conch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69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64299" y="409691"/>
            <a:ext cx="96416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‘Ralph wept for the end of innocence, the darkness of man’s heart, and the fall through the air of the true, wise friend called Piggy.’ (Ch12)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What does Golding mean by ‘the darkness of man’s heart’?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position this sentence right at the end of the novel?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connect those three items in this list?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present ideas human nature?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Human nature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03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4720" y="452130"/>
            <a:ext cx="9954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‘We’ll have rules!’ he cried excitedly. ‘Lots of rules! Then when anyone breaks ‘</a:t>
            </a:r>
            <a:r>
              <a:rPr lang="en-GB" sz="2000" b="1" dirty="0" err="1">
                <a:solidFill>
                  <a:srgbClr val="FF0000"/>
                </a:solidFill>
              </a:rPr>
              <a:t>em</a:t>
            </a:r>
            <a:r>
              <a:rPr lang="en-GB" sz="2000" b="1" dirty="0">
                <a:solidFill>
                  <a:srgbClr val="FF0000"/>
                </a:solidFill>
              </a:rPr>
              <a:t> –‘ (Jack, Ch1)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How is Jack showing early signs of his later authoritarianism?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does Golding stop this dialogue mid-sentence?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Are rules a good or a bad thing in the novel?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 about civilisation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has Golding chosen to present Jack in this way at this point in the novel?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suggest that Jack’s transformation into the Chief is inevitable?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- Civilisation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17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9699" y="402668"/>
            <a:ext cx="91133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‘the enormity of the knife descending and cutting into living flesh; because of the unbearable blood.’ – (Ch1)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Complete a single-word analysis of ‘enormity’ and ‘unbearable’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the effect of this moment on Jack?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does Golding confront the boys with this situation in ch1?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present ideas about innocence?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Violence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77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40309" y="444116"/>
            <a:ext cx="99085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‘Roger’s arm was conditioned by a civilisation that knew nothing of him and was in ruins.’ (Ch4)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What does Golding mean by saying civilisation ‘knew nothing’ of him?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Is Roger’s behaviour his fault?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 about civilisation?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do psychologists understand by the term ‘conditioned’?  Why is this significant?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present ideas about human nature?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- Civilisation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24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85502" y="434734"/>
            <a:ext cx="4322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‘The mask compelled them.’ (Ch4)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Complete a single-word analysis of ‘compelled’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significant about masks?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does Golding introduce masks at this point in the novel?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present ideas about identity?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- Identity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6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34044" y="503148"/>
            <a:ext cx="9957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‘You and your blood, Jack Merridew!  You and your hunting! We might have gone home –’ (Ralph, Ch4)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Why does Ralph specifically mention ‘blood’?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 does Golding make the choice between civilisation and savagery clear here?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does Ralph use Jack’s fully name?  What’s the effect?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present the conflict between Jack and Ralph?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Savagery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62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85502" y="434734"/>
            <a:ext cx="9101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‘The desire to squeeze and hurt was over-mastering.’ (About Ralph, Ch7)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Complete a single-word analysis of ‘squeeze’ and ‘over-mastering’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does this reveal about Ralph’s character?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is a shocking revelation?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present ideas about human nature?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Hunting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20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85502" y="434734"/>
            <a:ext cx="8424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‘You knew, didn’t you? I’m part of you?’ (The Lord of the Flies, Ch8)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Does ‘you’ mean just Simon, the boys, or humanity?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is this conversation important?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does Golding use Simon for this interaction?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use the idea of The Beast?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- The Beast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1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85502" y="434734"/>
            <a:ext cx="7357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‘I’m not going to play any longer. Not with you.’ (Jack, Ch8)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Who/what</a:t>
                      </a:r>
                      <a:r>
                        <a:rPr lang="en-GB" sz="10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1000" b="1" i="1" baseline="0" dirty="0"/>
                        <a:t>What does the quotation suggest?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baseline="0" dirty="0"/>
                        <a:t>Complete a single-word analysis of ‘play’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tone is created by this quotation?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does this reveal about Jack’s character?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What is Golding’s authorial</a:t>
                      </a:r>
                      <a:r>
                        <a:rPr lang="en-GB" sz="1000" b="1" i="1" baseline="0" dirty="0"/>
                        <a:t> intent? What is he trying to say?</a:t>
                      </a:r>
                      <a:endParaRPr lang="en-GB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How</a:t>
                      </a:r>
                      <a:r>
                        <a:rPr lang="en-GB" sz="1000" b="1" i="1" baseline="0" dirty="0"/>
                        <a:t> can you connect this quotation to other areas of the text? Where else is it relevant?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/>
                        <a:t>Why does Golding include this line at this point in the novel?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b="1" dirty="0"/>
              <a:t>Now write a paragraph which answers this question. In your response, use the quotation you have just analysed: </a:t>
            </a:r>
            <a:r>
              <a:rPr lang="en-GB" sz="1100" b="1" u="sng" dirty="0"/>
              <a:t>How does Golding present ideas about youth?</a:t>
            </a:r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/>
              <a:t>Jack</a:t>
            </a:r>
            <a:endParaRPr lang="en-GB" dirty="0"/>
          </a:p>
        </p:txBody>
      </p:sp>
      <p:pic>
        <p:nvPicPr>
          <p:cNvPr id="1026" name="Picture 2" descr="Image result for lord of the flies">
            <a:extLst>
              <a:ext uri="{FF2B5EF4-FFF2-40B4-BE49-F238E27FC236}">
                <a16:creationId xmlns:a16="http://schemas.microsoft.com/office/drawing/2014/main" id="{7A007D24-0FB3-43AF-9F66-2752F1D9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5" y="0"/>
            <a:ext cx="1584508" cy="11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92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1945</Words>
  <Application>Microsoft Office PowerPoint</Application>
  <PresentationFormat>Widescreen</PresentationFormat>
  <Paragraphs>517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Hutchings</dc:creator>
  <cp:lastModifiedBy> </cp:lastModifiedBy>
  <cp:revision>1</cp:revision>
  <dcterms:created xsi:type="dcterms:W3CDTF">2019-11-17T22:26:30Z</dcterms:created>
  <dcterms:modified xsi:type="dcterms:W3CDTF">2020-03-24T10:11:07Z</dcterms:modified>
</cp:coreProperties>
</file>