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7" r:id="rId3"/>
    <p:sldId id="258" r:id="rId4"/>
    <p:sldId id="272" r:id="rId5"/>
    <p:sldId id="259" r:id="rId6"/>
    <p:sldId id="260" r:id="rId7"/>
    <p:sldId id="261" r:id="rId8"/>
    <p:sldId id="262" r:id="rId9"/>
    <p:sldId id="263" r:id="rId10"/>
    <p:sldId id="270" r:id="rId11"/>
    <p:sldId id="264" r:id="rId12"/>
    <p:sldId id="265" r:id="rId13"/>
    <p:sldId id="266" r:id="rId14"/>
    <p:sldId id="267"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75E"/>
    <a:srgbClr val="B97379"/>
    <a:srgbClr val="C2E5F9"/>
    <a:srgbClr val="4BABDE"/>
    <a:srgbClr val="814238"/>
    <a:srgbClr val="04A1DC"/>
    <a:srgbClr val="9D6D85"/>
    <a:srgbClr val="0B1225"/>
    <a:srgbClr val="02A2DC"/>
    <a:srgbClr val="DDE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888"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556D83-A5C5-4D7D-8C6F-C27105255336}" type="datetimeFigureOut">
              <a:rPr lang="en-GB" smtClean="0"/>
              <a:t>30/03/2020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D8E23-36BE-4F99-91FB-58315277C816}" type="slidenum">
              <a:rPr lang="en-GB" smtClean="0"/>
              <a:t>‹#›</a:t>
            </a:fld>
            <a:endParaRPr lang="en-GB" dirty="0"/>
          </a:p>
        </p:txBody>
      </p:sp>
    </p:spTree>
    <p:extLst>
      <p:ext uri="{BB962C8B-B14F-4D97-AF65-F5344CB8AC3E}">
        <p14:creationId xmlns:p14="http://schemas.microsoft.com/office/powerpoint/2010/main" val="3727900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946150"/>
            <a:ext cx="8423275" cy="47386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CAC2E7A-B12E-45A8-8ABE-DE0B6CD63A32}" type="slidenum">
              <a:rPr lang="en-GB" smtClean="0"/>
              <a:pPr/>
              <a:t>2</a:t>
            </a:fld>
            <a:endParaRPr lang="en-GB" dirty="0"/>
          </a:p>
        </p:txBody>
      </p:sp>
    </p:spTree>
    <p:extLst>
      <p:ext uri="{BB962C8B-B14F-4D97-AF65-F5344CB8AC3E}">
        <p14:creationId xmlns:p14="http://schemas.microsoft.com/office/powerpoint/2010/main" val="452506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C24D58B-8783-48DA-AB55-7367F2E5F7AA}" type="datetimeFigureOut">
              <a:rPr lang="en-GB" smtClean="0"/>
              <a:t>30/03/2020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DB0504-EBF9-4877-89EC-C6DD3099814F}" type="slidenum">
              <a:rPr lang="en-GB" smtClean="0"/>
              <a:t>‹#›</a:t>
            </a:fld>
            <a:endParaRPr lang="en-GB" dirty="0"/>
          </a:p>
        </p:txBody>
      </p:sp>
    </p:spTree>
    <p:extLst>
      <p:ext uri="{BB962C8B-B14F-4D97-AF65-F5344CB8AC3E}">
        <p14:creationId xmlns:p14="http://schemas.microsoft.com/office/powerpoint/2010/main" val="142193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24D58B-8783-48DA-AB55-7367F2E5F7AA}" type="datetimeFigureOut">
              <a:rPr lang="en-GB" smtClean="0"/>
              <a:t>30/03/2020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DB0504-EBF9-4877-89EC-C6DD3099814F}" type="slidenum">
              <a:rPr lang="en-GB" smtClean="0"/>
              <a:t>‹#›</a:t>
            </a:fld>
            <a:endParaRPr lang="en-GB" dirty="0"/>
          </a:p>
        </p:txBody>
      </p:sp>
    </p:spTree>
    <p:extLst>
      <p:ext uri="{BB962C8B-B14F-4D97-AF65-F5344CB8AC3E}">
        <p14:creationId xmlns:p14="http://schemas.microsoft.com/office/powerpoint/2010/main" val="504608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24D58B-8783-48DA-AB55-7367F2E5F7AA}" type="datetimeFigureOut">
              <a:rPr lang="en-GB" smtClean="0"/>
              <a:t>30/03/2020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DB0504-EBF9-4877-89EC-C6DD3099814F}" type="slidenum">
              <a:rPr lang="en-GB" smtClean="0"/>
              <a:t>‹#›</a:t>
            </a:fld>
            <a:endParaRPr lang="en-GB" dirty="0"/>
          </a:p>
        </p:txBody>
      </p:sp>
    </p:spTree>
    <p:extLst>
      <p:ext uri="{BB962C8B-B14F-4D97-AF65-F5344CB8AC3E}">
        <p14:creationId xmlns:p14="http://schemas.microsoft.com/office/powerpoint/2010/main" val="339702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914400" y="2130423"/>
            <a:ext cx="10363200" cy="1470026"/>
          </a:xfrm>
        </p:spPr>
        <p:txBody>
          <a:bodyPr/>
          <a:lstStyle>
            <a:lvl1pPr>
              <a:defRPr/>
            </a:lvl1pPr>
          </a:lstStyle>
          <a:p>
            <a:pPr lvl="0"/>
            <a:r>
              <a:rPr lang="en-US"/>
              <a:t>Click to edit Master title style</a:t>
            </a:r>
            <a:endParaRPr lang="en-GB"/>
          </a:p>
        </p:txBody>
      </p:sp>
      <p:sp>
        <p:nvSpPr>
          <p:cNvPr id="3" name="Subtitle 2"/>
          <p:cNvSpPr txBox="1">
            <a:spLocks noGrp="1"/>
          </p:cNvSpPr>
          <p:nvPr>
            <p:ph type="subTitle" idx="1"/>
          </p:nvPr>
        </p:nvSpPr>
        <p:spPr>
          <a:xfrm>
            <a:off x="1828800" y="3886231"/>
            <a:ext cx="8534400"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p:cNvSpPr txBox="1">
            <a:spLocks noGrp="1"/>
          </p:cNvSpPr>
          <p:nvPr>
            <p:ph type="dt" sz="half" idx="10"/>
          </p:nvPr>
        </p:nvSpPr>
        <p:spPr/>
        <p:txBody>
          <a:bodyPr/>
          <a:lstStyle>
            <a:lvl1pPr eaLnBrk="0">
              <a:defRPr/>
            </a:lvl1pPr>
          </a:lstStyle>
          <a:p>
            <a:pPr>
              <a:defRPr/>
            </a:pPr>
            <a:fld id="{1B72306B-8A77-42AE-974C-2F9B3B9C70C6}" type="datetime1">
              <a:rPr lang="en-US"/>
              <a:pPr>
                <a:defRPr/>
              </a:pPr>
              <a:t>30/03/2020</a:t>
            </a:fld>
            <a:endParaRPr/>
          </a:p>
        </p:txBody>
      </p:sp>
      <p:sp>
        <p:nvSpPr>
          <p:cNvPr id="5" name="Footer Placeholder 4"/>
          <p:cNvSpPr txBox="1">
            <a:spLocks noGrp="1"/>
          </p:cNvSpPr>
          <p:nvPr>
            <p:ph type="ftr" sz="quarter" idx="11"/>
          </p:nvPr>
        </p:nvSpPr>
        <p:spPr/>
        <p:txBody>
          <a:bodyPr/>
          <a:lstStyle>
            <a:lvl1pPr eaLnBrk="0">
              <a:defRPr/>
            </a:lvl1pPr>
          </a:lstStyle>
          <a:p>
            <a:pPr>
              <a:defRPr/>
            </a:pPr>
            <a:endParaRPr/>
          </a:p>
        </p:txBody>
      </p:sp>
      <p:sp>
        <p:nvSpPr>
          <p:cNvPr id="6" name="Slide Number Placeholder 5"/>
          <p:cNvSpPr txBox="1">
            <a:spLocks noGrp="1"/>
          </p:cNvSpPr>
          <p:nvPr>
            <p:ph type="sldNum" sz="quarter" idx="12"/>
          </p:nvPr>
        </p:nvSpPr>
        <p:spPr/>
        <p:txBody>
          <a:bodyPr/>
          <a:lstStyle>
            <a:lvl1pPr eaLnBrk="0">
              <a:defRPr/>
            </a:lvl1pPr>
          </a:lstStyle>
          <a:p>
            <a:pPr>
              <a:defRPr/>
            </a:pPr>
            <a:fld id="{C4962357-893B-4767-A1E1-0B327F8C0C97}" type="slidenum">
              <a:rPr/>
              <a:pPr>
                <a:defRPr/>
              </a:pPr>
              <a:t>‹#›</a:t>
            </a:fld>
            <a:endParaRPr/>
          </a:p>
        </p:txBody>
      </p:sp>
    </p:spTree>
    <p:extLst>
      <p:ext uri="{BB962C8B-B14F-4D97-AF65-F5344CB8AC3E}">
        <p14:creationId xmlns:p14="http://schemas.microsoft.com/office/powerpoint/2010/main" val="4175961672"/>
      </p:ext>
    </p:extLst>
  </p:cSld>
  <p:clrMapOvr>
    <a:masterClrMapping/>
  </p:clrMapOvr>
  <p:transition xmlns:p14="http://schemas.microsoft.com/office/powerpoint/2010/main" spd="slow"/>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10"/>
          </p:nvPr>
        </p:nvSpPr>
        <p:spPr/>
        <p:txBody>
          <a:bodyPr/>
          <a:lstStyle>
            <a:lvl1pPr eaLnBrk="0">
              <a:defRPr/>
            </a:lvl1pPr>
          </a:lstStyle>
          <a:p>
            <a:pPr>
              <a:defRPr/>
            </a:pPr>
            <a:fld id="{0B84A292-EE96-48DA-BEC2-6EEC0B615B7F}" type="datetime1">
              <a:rPr lang="en-US"/>
              <a:pPr>
                <a:defRPr/>
              </a:pPr>
              <a:t>30/03/2020</a:t>
            </a:fld>
            <a:endParaRPr/>
          </a:p>
        </p:txBody>
      </p:sp>
      <p:sp>
        <p:nvSpPr>
          <p:cNvPr id="5" name="Footer Placeholder 4"/>
          <p:cNvSpPr txBox="1">
            <a:spLocks noGrp="1"/>
          </p:cNvSpPr>
          <p:nvPr>
            <p:ph type="ftr" sz="quarter" idx="11"/>
          </p:nvPr>
        </p:nvSpPr>
        <p:spPr/>
        <p:txBody>
          <a:bodyPr/>
          <a:lstStyle>
            <a:lvl1pPr eaLnBrk="0">
              <a:defRPr/>
            </a:lvl1pPr>
          </a:lstStyle>
          <a:p>
            <a:pPr>
              <a:defRPr/>
            </a:pPr>
            <a:endParaRPr/>
          </a:p>
        </p:txBody>
      </p:sp>
      <p:sp>
        <p:nvSpPr>
          <p:cNvPr id="6" name="Slide Number Placeholder 5"/>
          <p:cNvSpPr txBox="1">
            <a:spLocks noGrp="1"/>
          </p:cNvSpPr>
          <p:nvPr>
            <p:ph type="sldNum" sz="quarter" idx="12"/>
          </p:nvPr>
        </p:nvSpPr>
        <p:spPr/>
        <p:txBody>
          <a:bodyPr/>
          <a:lstStyle>
            <a:lvl1pPr eaLnBrk="0">
              <a:defRPr/>
            </a:lvl1pPr>
          </a:lstStyle>
          <a:p>
            <a:pPr>
              <a:defRPr/>
            </a:pPr>
            <a:fld id="{1303E706-E5FB-4CE4-A2B9-43E7269EEB56}" type="slidenum">
              <a:rPr/>
              <a:pPr>
                <a:defRPr/>
              </a:pPr>
              <a:t>‹#›</a:t>
            </a:fld>
            <a:endParaRPr/>
          </a:p>
        </p:txBody>
      </p:sp>
    </p:spTree>
    <p:extLst>
      <p:ext uri="{BB962C8B-B14F-4D97-AF65-F5344CB8AC3E}">
        <p14:creationId xmlns:p14="http://schemas.microsoft.com/office/powerpoint/2010/main" val="321489778"/>
      </p:ext>
    </p:extLst>
  </p:cSld>
  <p:clrMapOvr>
    <a:masterClrMapping/>
  </p:clrMapOvr>
  <p:transition xmlns:p14="http://schemas.microsoft.com/office/powerpoint/2010/main" spd="slow"/>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963081" y="4406926"/>
            <a:ext cx="10363200" cy="1362071"/>
          </a:xfrm>
        </p:spPr>
        <p:txBody>
          <a:bodyPr anchor="t" anchorCtr="0"/>
          <a:lstStyle>
            <a:lvl1pPr algn="l">
              <a:defRPr sz="4000" b="1" cap="all"/>
            </a:lvl1pPr>
          </a:lstStyle>
          <a:p>
            <a:pPr lvl="0"/>
            <a:r>
              <a:rPr lang="en-US"/>
              <a:t>Click to edit Master title style</a:t>
            </a:r>
            <a:endParaRPr lang="en-GB"/>
          </a:p>
        </p:txBody>
      </p:sp>
      <p:sp>
        <p:nvSpPr>
          <p:cNvPr id="3" name="Text Placeholder 2"/>
          <p:cNvSpPr txBox="1">
            <a:spLocks noGrp="1"/>
          </p:cNvSpPr>
          <p:nvPr>
            <p:ph type="body" idx="1"/>
          </p:nvPr>
        </p:nvSpPr>
        <p:spPr>
          <a:xfrm>
            <a:off x="963081" y="2906713"/>
            <a:ext cx="103632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10"/>
          </p:nvPr>
        </p:nvSpPr>
        <p:spPr/>
        <p:txBody>
          <a:bodyPr/>
          <a:lstStyle>
            <a:lvl1pPr eaLnBrk="0">
              <a:defRPr/>
            </a:lvl1pPr>
          </a:lstStyle>
          <a:p>
            <a:pPr>
              <a:defRPr/>
            </a:pPr>
            <a:fld id="{506C2771-A43F-4A8B-BC72-46590A359E5A}" type="datetime1">
              <a:rPr lang="en-US"/>
              <a:pPr>
                <a:defRPr/>
              </a:pPr>
              <a:t>30/03/2020</a:t>
            </a:fld>
            <a:endParaRPr/>
          </a:p>
        </p:txBody>
      </p:sp>
      <p:sp>
        <p:nvSpPr>
          <p:cNvPr id="5" name="Footer Placeholder 4"/>
          <p:cNvSpPr txBox="1">
            <a:spLocks noGrp="1"/>
          </p:cNvSpPr>
          <p:nvPr>
            <p:ph type="ftr" sz="quarter" idx="11"/>
          </p:nvPr>
        </p:nvSpPr>
        <p:spPr/>
        <p:txBody>
          <a:bodyPr/>
          <a:lstStyle>
            <a:lvl1pPr eaLnBrk="0">
              <a:defRPr/>
            </a:lvl1pPr>
          </a:lstStyle>
          <a:p>
            <a:pPr>
              <a:defRPr/>
            </a:pPr>
            <a:endParaRPr/>
          </a:p>
        </p:txBody>
      </p:sp>
      <p:sp>
        <p:nvSpPr>
          <p:cNvPr id="6" name="Slide Number Placeholder 5"/>
          <p:cNvSpPr txBox="1">
            <a:spLocks noGrp="1"/>
          </p:cNvSpPr>
          <p:nvPr>
            <p:ph type="sldNum" sz="quarter" idx="12"/>
          </p:nvPr>
        </p:nvSpPr>
        <p:spPr/>
        <p:txBody>
          <a:bodyPr/>
          <a:lstStyle>
            <a:lvl1pPr eaLnBrk="0">
              <a:defRPr/>
            </a:lvl1pPr>
          </a:lstStyle>
          <a:p>
            <a:pPr>
              <a:defRPr/>
            </a:pPr>
            <a:fld id="{3E7A57D8-73AD-42BE-8FE1-35167F0CF6BE}" type="slidenum">
              <a:rPr/>
              <a:pPr>
                <a:defRPr/>
              </a:pPr>
              <a:t>‹#›</a:t>
            </a:fld>
            <a:endParaRPr/>
          </a:p>
        </p:txBody>
      </p:sp>
    </p:spTree>
    <p:extLst>
      <p:ext uri="{BB962C8B-B14F-4D97-AF65-F5344CB8AC3E}">
        <p14:creationId xmlns:p14="http://schemas.microsoft.com/office/powerpoint/2010/main" val="2418122328"/>
      </p:ext>
    </p:extLst>
  </p:cSld>
  <p:clrMapOvr>
    <a:masterClrMapping/>
  </p:clrMapOvr>
  <p:transition xmlns:p14="http://schemas.microsoft.com/office/powerpoint/2010/mai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609603" y="1600208"/>
            <a:ext cx="5384804"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6197595" y="1600208"/>
            <a:ext cx="5384804"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txBox="1">
            <a:spLocks noGrp="1"/>
          </p:cNvSpPr>
          <p:nvPr>
            <p:ph type="dt" sz="half" idx="10"/>
          </p:nvPr>
        </p:nvSpPr>
        <p:spPr/>
        <p:txBody>
          <a:bodyPr/>
          <a:lstStyle>
            <a:lvl1pPr eaLnBrk="0">
              <a:defRPr/>
            </a:lvl1pPr>
          </a:lstStyle>
          <a:p>
            <a:pPr>
              <a:defRPr/>
            </a:pPr>
            <a:fld id="{8886B7EF-F7CF-4277-8168-8B2C698EC223}" type="datetime1">
              <a:rPr lang="en-US"/>
              <a:pPr>
                <a:defRPr/>
              </a:pPr>
              <a:t>30/03/2020</a:t>
            </a:fld>
            <a:endParaRPr/>
          </a:p>
        </p:txBody>
      </p:sp>
      <p:sp>
        <p:nvSpPr>
          <p:cNvPr id="6" name="Footer Placeholder 4"/>
          <p:cNvSpPr txBox="1">
            <a:spLocks noGrp="1"/>
          </p:cNvSpPr>
          <p:nvPr>
            <p:ph type="ftr" sz="quarter" idx="11"/>
          </p:nvPr>
        </p:nvSpPr>
        <p:spPr/>
        <p:txBody>
          <a:bodyPr/>
          <a:lstStyle>
            <a:lvl1pPr eaLnBrk="0">
              <a:defRPr/>
            </a:lvl1pPr>
          </a:lstStyle>
          <a:p>
            <a:pPr>
              <a:defRPr/>
            </a:pPr>
            <a:endParaRPr/>
          </a:p>
        </p:txBody>
      </p:sp>
      <p:sp>
        <p:nvSpPr>
          <p:cNvPr id="7" name="Slide Number Placeholder 5"/>
          <p:cNvSpPr txBox="1">
            <a:spLocks noGrp="1"/>
          </p:cNvSpPr>
          <p:nvPr>
            <p:ph type="sldNum" sz="quarter" idx="12"/>
          </p:nvPr>
        </p:nvSpPr>
        <p:spPr/>
        <p:txBody>
          <a:bodyPr/>
          <a:lstStyle>
            <a:lvl1pPr eaLnBrk="0">
              <a:defRPr/>
            </a:lvl1pPr>
          </a:lstStyle>
          <a:p>
            <a:pPr>
              <a:defRPr/>
            </a:pPr>
            <a:fld id="{54EC7F9D-B2B0-405B-AE88-E7F5E6402CD4}" type="slidenum">
              <a:rPr/>
              <a:pPr>
                <a:defRPr/>
              </a:pPr>
              <a:t>‹#›</a:t>
            </a:fld>
            <a:endParaRPr/>
          </a:p>
        </p:txBody>
      </p:sp>
    </p:spTree>
    <p:extLst>
      <p:ext uri="{BB962C8B-B14F-4D97-AF65-F5344CB8AC3E}">
        <p14:creationId xmlns:p14="http://schemas.microsoft.com/office/powerpoint/2010/main" val="2542238973"/>
      </p:ext>
    </p:extLst>
  </p:cSld>
  <p:clrMapOvr>
    <a:masterClrMapping/>
  </p:clrMapOvr>
  <p:transition xmlns:p14="http://schemas.microsoft.com/office/powerpoint/2010/mai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609600" y="1535114"/>
            <a:ext cx="5386912"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609600" y="2174872"/>
            <a:ext cx="5386912"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6193365" y="1535114"/>
            <a:ext cx="5389035"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6193365" y="2174872"/>
            <a:ext cx="5389035"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txBox="1">
            <a:spLocks noGrp="1"/>
          </p:cNvSpPr>
          <p:nvPr>
            <p:ph type="dt" sz="half" idx="10"/>
          </p:nvPr>
        </p:nvSpPr>
        <p:spPr/>
        <p:txBody>
          <a:bodyPr/>
          <a:lstStyle>
            <a:lvl1pPr eaLnBrk="0">
              <a:defRPr/>
            </a:lvl1pPr>
          </a:lstStyle>
          <a:p>
            <a:pPr>
              <a:defRPr/>
            </a:pPr>
            <a:fld id="{07CDA0D2-D803-485B-92D0-9C3E0659EA7D}" type="datetime1">
              <a:rPr lang="en-US"/>
              <a:pPr>
                <a:defRPr/>
              </a:pPr>
              <a:t>30/03/2020</a:t>
            </a:fld>
            <a:endParaRPr/>
          </a:p>
        </p:txBody>
      </p:sp>
      <p:sp>
        <p:nvSpPr>
          <p:cNvPr id="8" name="Footer Placeholder 4"/>
          <p:cNvSpPr txBox="1">
            <a:spLocks noGrp="1"/>
          </p:cNvSpPr>
          <p:nvPr>
            <p:ph type="ftr" sz="quarter" idx="11"/>
          </p:nvPr>
        </p:nvSpPr>
        <p:spPr/>
        <p:txBody>
          <a:bodyPr/>
          <a:lstStyle>
            <a:lvl1pPr eaLnBrk="0">
              <a:defRPr/>
            </a:lvl1pPr>
          </a:lstStyle>
          <a:p>
            <a:pPr>
              <a:defRPr/>
            </a:pPr>
            <a:endParaRPr/>
          </a:p>
        </p:txBody>
      </p:sp>
      <p:sp>
        <p:nvSpPr>
          <p:cNvPr id="9" name="Slide Number Placeholder 5"/>
          <p:cNvSpPr txBox="1">
            <a:spLocks noGrp="1"/>
          </p:cNvSpPr>
          <p:nvPr>
            <p:ph type="sldNum" sz="quarter" idx="12"/>
          </p:nvPr>
        </p:nvSpPr>
        <p:spPr/>
        <p:txBody>
          <a:bodyPr/>
          <a:lstStyle>
            <a:lvl1pPr eaLnBrk="0">
              <a:defRPr/>
            </a:lvl1pPr>
          </a:lstStyle>
          <a:p>
            <a:pPr>
              <a:defRPr/>
            </a:pPr>
            <a:fld id="{08074A97-5DE8-4913-97CC-8639E6F2B48A}" type="slidenum">
              <a:rPr/>
              <a:pPr>
                <a:defRPr/>
              </a:pPr>
              <a:t>‹#›</a:t>
            </a:fld>
            <a:endParaRPr/>
          </a:p>
        </p:txBody>
      </p:sp>
    </p:spTree>
    <p:extLst>
      <p:ext uri="{BB962C8B-B14F-4D97-AF65-F5344CB8AC3E}">
        <p14:creationId xmlns:p14="http://schemas.microsoft.com/office/powerpoint/2010/main" val="2683297910"/>
      </p:ext>
    </p:extLst>
  </p:cSld>
  <p:clrMapOvr>
    <a:masterClrMapping/>
  </p:clrMapOvr>
  <p:transition xmlns:p14="http://schemas.microsoft.com/office/powerpoint/2010/mai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3"/>
          <p:cNvSpPr txBox="1">
            <a:spLocks noGrp="1"/>
          </p:cNvSpPr>
          <p:nvPr>
            <p:ph type="dt" sz="half" idx="10"/>
          </p:nvPr>
        </p:nvSpPr>
        <p:spPr/>
        <p:txBody>
          <a:bodyPr/>
          <a:lstStyle>
            <a:lvl1pPr eaLnBrk="0">
              <a:defRPr/>
            </a:lvl1pPr>
          </a:lstStyle>
          <a:p>
            <a:pPr>
              <a:defRPr/>
            </a:pPr>
            <a:fld id="{D0B5B9B1-9D46-4380-9D0F-46FC04CA134D}" type="datetime1">
              <a:rPr lang="en-US"/>
              <a:pPr>
                <a:defRPr/>
              </a:pPr>
              <a:t>30/03/2020</a:t>
            </a:fld>
            <a:endParaRPr/>
          </a:p>
        </p:txBody>
      </p:sp>
      <p:sp>
        <p:nvSpPr>
          <p:cNvPr id="4" name="Footer Placeholder 4"/>
          <p:cNvSpPr txBox="1">
            <a:spLocks noGrp="1"/>
          </p:cNvSpPr>
          <p:nvPr>
            <p:ph type="ftr" sz="quarter" idx="11"/>
          </p:nvPr>
        </p:nvSpPr>
        <p:spPr/>
        <p:txBody>
          <a:bodyPr/>
          <a:lstStyle>
            <a:lvl1pPr eaLnBrk="0">
              <a:defRPr/>
            </a:lvl1pPr>
          </a:lstStyle>
          <a:p>
            <a:pPr>
              <a:defRPr/>
            </a:pPr>
            <a:endParaRPr/>
          </a:p>
        </p:txBody>
      </p:sp>
      <p:sp>
        <p:nvSpPr>
          <p:cNvPr id="5" name="Slide Number Placeholder 5"/>
          <p:cNvSpPr txBox="1">
            <a:spLocks noGrp="1"/>
          </p:cNvSpPr>
          <p:nvPr>
            <p:ph type="sldNum" sz="quarter" idx="12"/>
          </p:nvPr>
        </p:nvSpPr>
        <p:spPr/>
        <p:txBody>
          <a:bodyPr/>
          <a:lstStyle>
            <a:lvl1pPr eaLnBrk="0">
              <a:defRPr/>
            </a:lvl1pPr>
          </a:lstStyle>
          <a:p>
            <a:pPr>
              <a:defRPr/>
            </a:pPr>
            <a:fld id="{E5D862AB-670D-4694-B2A7-15A20DD8C4CE}" type="slidenum">
              <a:rPr/>
              <a:pPr>
                <a:defRPr/>
              </a:pPr>
              <a:t>‹#›</a:t>
            </a:fld>
            <a:endParaRPr/>
          </a:p>
        </p:txBody>
      </p:sp>
    </p:spTree>
    <p:extLst>
      <p:ext uri="{BB962C8B-B14F-4D97-AF65-F5344CB8AC3E}">
        <p14:creationId xmlns:p14="http://schemas.microsoft.com/office/powerpoint/2010/main" val="1223151464"/>
      </p:ext>
    </p:extLst>
  </p:cSld>
  <p:clrMapOvr>
    <a:masterClrMapping/>
  </p:clrMapOvr>
  <p:transition xmlns:p14="http://schemas.microsoft.com/office/powerpoint/2010/mai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p:txBody>
          <a:bodyPr/>
          <a:lstStyle>
            <a:lvl1pPr eaLnBrk="0">
              <a:defRPr/>
            </a:lvl1pPr>
          </a:lstStyle>
          <a:p>
            <a:pPr>
              <a:defRPr/>
            </a:pPr>
            <a:fld id="{4869AFA2-4954-4B0F-BF37-EEA28035B6A4}" type="datetime1">
              <a:rPr lang="en-US"/>
              <a:pPr>
                <a:defRPr/>
              </a:pPr>
              <a:t>30/03/2020</a:t>
            </a:fld>
            <a:endParaRPr/>
          </a:p>
        </p:txBody>
      </p:sp>
      <p:sp>
        <p:nvSpPr>
          <p:cNvPr id="3" name="Footer Placeholder 4"/>
          <p:cNvSpPr txBox="1">
            <a:spLocks noGrp="1"/>
          </p:cNvSpPr>
          <p:nvPr>
            <p:ph type="ftr" sz="quarter" idx="11"/>
          </p:nvPr>
        </p:nvSpPr>
        <p:spPr/>
        <p:txBody>
          <a:bodyPr/>
          <a:lstStyle>
            <a:lvl1pPr eaLnBrk="0">
              <a:defRPr/>
            </a:lvl1pPr>
          </a:lstStyle>
          <a:p>
            <a:pPr>
              <a:defRPr/>
            </a:pPr>
            <a:endParaRPr/>
          </a:p>
        </p:txBody>
      </p:sp>
      <p:sp>
        <p:nvSpPr>
          <p:cNvPr id="4" name="Slide Number Placeholder 5"/>
          <p:cNvSpPr txBox="1">
            <a:spLocks noGrp="1"/>
          </p:cNvSpPr>
          <p:nvPr>
            <p:ph type="sldNum" sz="quarter" idx="12"/>
          </p:nvPr>
        </p:nvSpPr>
        <p:spPr/>
        <p:txBody>
          <a:bodyPr/>
          <a:lstStyle>
            <a:lvl1pPr eaLnBrk="0">
              <a:defRPr/>
            </a:lvl1pPr>
          </a:lstStyle>
          <a:p>
            <a:pPr>
              <a:defRPr/>
            </a:pPr>
            <a:fld id="{6E8D0E4E-EB68-4E9E-839B-31DEC78B4ED9}" type="slidenum">
              <a:rPr/>
              <a:pPr>
                <a:defRPr/>
              </a:pPr>
              <a:t>‹#›</a:t>
            </a:fld>
            <a:endParaRPr/>
          </a:p>
        </p:txBody>
      </p:sp>
    </p:spTree>
    <p:extLst>
      <p:ext uri="{BB962C8B-B14F-4D97-AF65-F5344CB8AC3E}">
        <p14:creationId xmlns:p14="http://schemas.microsoft.com/office/powerpoint/2010/main" val="3319764381"/>
      </p:ext>
    </p:extLst>
  </p:cSld>
  <p:clrMapOvr>
    <a:masterClrMapping/>
  </p:clrMapOvr>
  <p:transition xmlns:p14="http://schemas.microsoft.com/office/powerpoint/2010/mai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09621" y="273048"/>
            <a:ext cx="4011081" cy="1162046"/>
          </a:xfrm>
        </p:spPr>
        <p:txBody>
          <a:bodyPr anchor="b" anchorCtr="0"/>
          <a:lstStyle>
            <a:lvl1pPr algn="l">
              <a:defRPr sz="2000" b="1"/>
            </a:lvl1pPr>
          </a:lstStyle>
          <a:p>
            <a:pPr lvl="0"/>
            <a:r>
              <a:rPr lang="en-US"/>
              <a:t>Click to edit Master title style</a:t>
            </a:r>
            <a:endParaRPr lang="en-GB"/>
          </a:p>
        </p:txBody>
      </p:sp>
      <p:sp>
        <p:nvSpPr>
          <p:cNvPr id="3" name="Content Placeholder 2"/>
          <p:cNvSpPr txBox="1">
            <a:spLocks noGrp="1"/>
          </p:cNvSpPr>
          <p:nvPr>
            <p:ph idx="1"/>
          </p:nvPr>
        </p:nvSpPr>
        <p:spPr>
          <a:xfrm>
            <a:off x="4766732" y="273048"/>
            <a:ext cx="6815669"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609621" y="1435095"/>
            <a:ext cx="4011081" cy="46910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10"/>
          </p:nvPr>
        </p:nvSpPr>
        <p:spPr/>
        <p:txBody>
          <a:bodyPr/>
          <a:lstStyle>
            <a:lvl1pPr eaLnBrk="0">
              <a:defRPr/>
            </a:lvl1pPr>
          </a:lstStyle>
          <a:p>
            <a:pPr>
              <a:defRPr/>
            </a:pPr>
            <a:fld id="{0F846A5C-1577-4247-B06E-2CD7FAF61F43}" type="datetime1">
              <a:rPr lang="en-US"/>
              <a:pPr>
                <a:defRPr/>
              </a:pPr>
              <a:t>30/03/2020</a:t>
            </a:fld>
            <a:endParaRPr/>
          </a:p>
        </p:txBody>
      </p:sp>
      <p:sp>
        <p:nvSpPr>
          <p:cNvPr id="6" name="Footer Placeholder 4"/>
          <p:cNvSpPr txBox="1">
            <a:spLocks noGrp="1"/>
          </p:cNvSpPr>
          <p:nvPr>
            <p:ph type="ftr" sz="quarter" idx="11"/>
          </p:nvPr>
        </p:nvSpPr>
        <p:spPr/>
        <p:txBody>
          <a:bodyPr/>
          <a:lstStyle>
            <a:lvl1pPr eaLnBrk="0">
              <a:defRPr/>
            </a:lvl1pPr>
          </a:lstStyle>
          <a:p>
            <a:pPr>
              <a:defRPr/>
            </a:pPr>
            <a:endParaRPr/>
          </a:p>
        </p:txBody>
      </p:sp>
      <p:sp>
        <p:nvSpPr>
          <p:cNvPr id="7" name="Slide Number Placeholder 5"/>
          <p:cNvSpPr txBox="1">
            <a:spLocks noGrp="1"/>
          </p:cNvSpPr>
          <p:nvPr>
            <p:ph type="sldNum" sz="quarter" idx="12"/>
          </p:nvPr>
        </p:nvSpPr>
        <p:spPr/>
        <p:txBody>
          <a:bodyPr/>
          <a:lstStyle>
            <a:lvl1pPr eaLnBrk="0">
              <a:defRPr/>
            </a:lvl1pPr>
          </a:lstStyle>
          <a:p>
            <a:pPr>
              <a:defRPr/>
            </a:pPr>
            <a:fld id="{B70EFDC3-4782-446C-B91A-6A5DE8AE211B}" type="slidenum">
              <a:rPr/>
              <a:pPr>
                <a:defRPr/>
              </a:pPr>
              <a:t>‹#›</a:t>
            </a:fld>
            <a:endParaRPr/>
          </a:p>
        </p:txBody>
      </p:sp>
    </p:spTree>
    <p:extLst>
      <p:ext uri="{BB962C8B-B14F-4D97-AF65-F5344CB8AC3E}">
        <p14:creationId xmlns:p14="http://schemas.microsoft.com/office/powerpoint/2010/main" val="1833615844"/>
      </p:ext>
    </p:extLst>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24D58B-8783-48DA-AB55-7367F2E5F7AA}" type="datetimeFigureOut">
              <a:rPr lang="en-GB" smtClean="0"/>
              <a:t>30/03/2020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DB0504-EBF9-4877-89EC-C6DD3099814F}" type="slidenum">
              <a:rPr lang="en-GB" smtClean="0"/>
              <a:t>‹#›</a:t>
            </a:fld>
            <a:endParaRPr lang="en-GB" dirty="0"/>
          </a:p>
        </p:txBody>
      </p:sp>
    </p:spTree>
    <p:extLst>
      <p:ext uri="{BB962C8B-B14F-4D97-AF65-F5344CB8AC3E}">
        <p14:creationId xmlns:p14="http://schemas.microsoft.com/office/powerpoint/2010/main" val="493336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2389717" y="4800631"/>
            <a:ext cx="7315200" cy="566735"/>
          </a:xfrm>
        </p:spPr>
        <p:txBody>
          <a:bodyPr anchor="b" anchorCtr="0"/>
          <a:lstStyle>
            <a:lvl1pPr algn="l">
              <a:defRPr sz="2000" b="1"/>
            </a:lvl1pPr>
          </a:lstStyle>
          <a:p>
            <a:pPr lvl="0"/>
            <a:r>
              <a:rPr lang="en-US"/>
              <a:t>Click to edit Master title style</a:t>
            </a:r>
            <a:endParaRPr lang="en-GB"/>
          </a:p>
        </p:txBody>
      </p:sp>
      <p:sp>
        <p:nvSpPr>
          <p:cNvPr id="3" name="Picture Placeholder 2"/>
          <p:cNvSpPr txBox="1">
            <a:spLocks noGrp="1"/>
          </p:cNvSpPr>
          <p:nvPr>
            <p:ph type="pic" idx="1"/>
          </p:nvPr>
        </p:nvSpPr>
        <p:spPr>
          <a:xfrm>
            <a:off x="2389717" y="612776"/>
            <a:ext cx="7315200" cy="4114800"/>
          </a:xfrm>
        </p:spPr>
        <p:txBody>
          <a:bodyPr/>
          <a:lstStyle>
            <a:lvl1pPr marL="0" indent="0">
              <a:buNone/>
              <a:defRPr lang="en-GB"/>
            </a:lvl1pPr>
          </a:lstStyle>
          <a:p>
            <a:pPr lvl="0"/>
            <a:endParaRPr lang="en-GB" noProof="0" smtClean="0"/>
          </a:p>
        </p:txBody>
      </p:sp>
      <p:sp>
        <p:nvSpPr>
          <p:cNvPr id="4" name="Text Placeholder 3"/>
          <p:cNvSpPr txBox="1">
            <a:spLocks noGrp="1"/>
          </p:cNvSpPr>
          <p:nvPr>
            <p:ph type="body" idx="2"/>
          </p:nvPr>
        </p:nvSpPr>
        <p:spPr>
          <a:xfrm>
            <a:off x="2389717" y="5367335"/>
            <a:ext cx="7315200" cy="8048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10"/>
          </p:nvPr>
        </p:nvSpPr>
        <p:spPr/>
        <p:txBody>
          <a:bodyPr/>
          <a:lstStyle>
            <a:lvl1pPr eaLnBrk="0">
              <a:defRPr/>
            </a:lvl1pPr>
          </a:lstStyle>
          <a:p>
            <a:pPr>
              <a:defRPr/>
            </a:pPr>
            <a:fld id="{DC40715A-D530-4882-BF58-4B9F079AF225}" type="datetime1">
              <a:rPr lang="en-US"/>
              <a:pPr>
                <a:defRPr/>
              </a:pPr>
              <a:t>30/03/2020</a:t>
            </a:fld>
            <a:endParaRPr/>
          </a:p>
        </p:txBody>
      </p:sp>
      <p:sp>
        <p:nvSpPr>
          <p:cNvPr id="6" name="Footer Placeholder 4"/>
          <p:cNvSpPr txBox="1">
            <a:spLocks noGrp="1"/>
          </p:cNvSpPr>
          <p:nvPr>
            <p:ph type="ftr" sz="quarter" idx="11"/>
          </p:nvPr>
        </p:nvSpPr>
        <p:spPr/>
        <p:txBody>
          <a:bodyPr/>
          <a:lstStyle>
            <a:lvl1pPr eaLnBrk="0">
              <a:defRPr/>
            </a:lvl1pPr>
          </a:lstStyle>
          <a:p>
            <a:pPr>
              <a:defRPr/>
            </a:pPr>
            <a:endParaRPr/>
          </a:p>
        </p:txBody>
      </p:sp>
      <p:sp>
        <p:nvSpPr>
          <p:cNvPr id="7" name="Slide Number Placeholder 5"/>
          <p:cNvSpPr txBox="1">
            <a:spLocks noGrp="1"/>
          </p:cNvSpPr>
          <p:nvPr>
            <p:ph type="sldNum" sz="quarter" idx="12"/>
          </p:nvPr>
        </p:nvSpPr>
        <p:spPr/>
        <p:txBody>
          <a:bodyPr/>
          <a:lstStyle>
            <a:lvl1pPr eaLnBrk="0">
              <a:defRPr/>
            </a:lvl1pPr>
          </a:lstStyle>
          <a:p>
            <a:pPr>
              <a:defRPr/>
            </a:pPr>
            <a:fld id="{BA18404F-DDD4-47FC-B86A-572238FF13C4}" type="slidenum">
              <a:rPr/>
              <a:pPr>
                <a:defRPr/>
              </a:pPr>
              <a:t>‹#›</a:t>
            </a:fld>
            <a:endParaRPr/>
          </a:p>
        </p:txBody>
      </p:sp>
    </p:spTree>
    <p:extLst>
      <p:ext uri="{BB962C8B-B14F-4D97-AF65-F5344CB8AC3E}">
        <p14:creationId xmlns:p14="http://schemas.microsoft.com/office/powerpoint/2010/main" val="479829788"/>
      </p:ext>
    </p:extLst>
  </p:cSld>
  <p:clrMapOvr>
    <a:masterClrMapping/>
  </p:clrMapOvr>
  <p:transition xmlns:p14="http://schemas.microsoft.com/office/powerpoint/2010/mai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10"/>
          </p:nvPr>
        </p:nvSpPr>
        <p:spPr/>
        <p:txBody>
          <a:bodyPr/>
          <a:lstStyle>
            <a:lvl1pPr eaLnBrk="0">
              <a:defRPr/>
            </a:lvl1pPr>
          </a:lstStyle>
          <a:p>
            <a:pPr>
              <a:defRPr/>
            </a:pPr>
            <a:fld id="{D59C9AA4-C4B1-480B-9F25-2E26275FA9E1}" type="datetime1">
              <a:rPr lang="en-US"/>
              <a:pPr>
                <a:defRPr/>
              </a:pPr>
              <a:t>30/03/2020</a:t>
            </a:fld>
            <a:endParaRPr/>
          </a:p>
        </p:txBody>
      </p:sp>
      <p:sp>
        <p:nvSpPr>
          <p:cNvPr id="5" name="Footer Placeholder 4"/>
          <p:cNvSpPr txBox="1">
            <a:spLocks noGrp="1"/>
          </p:cNvSpPr>
          <p:nvPr>
            <p:ph type="ftr" sz="quarter" idx="11"/>
          </p:nvPr>
        </p:nvSpPr>
        <p:spPr/>
        <p:txBody>
          <a:bodyPr/>
          <a:lstStyle>
            <a:lvl1pPr eaLnBrk="0">
              <a:defRPr/>
            </a:lvl1pPr>
          </a:lstStyle>
          <a:p>
            <a:pPr>
              <a:defRPr/>
            </a:pPr>
            <a:endParaRPr/>
          </a:p>
        </p:txBody>
      </p:sp>
      <p:sp>
        <p:nvSpPr>
          <p:cNvPr id="6" name="Slide Number Placeholder 5"/>
          <p:cNvSpPr txBox="1">
            <a:spLocks noGrp="1"/>
          </p:cNvSpPr>
          <p:nvPr>
            <p:ph type="sldNum" sz="quarter" idx="12"/>
          </p:nvPr>
        </p:nvSpPr>
        <p:spPr/>
        <p:txBody>
          <a:bodyPr/>
          <a:lstStyle>
            <a:lvl1pPr eaLnBrk="0">
              <a:defRPr/>
            </a:lvl1pPr>
          </a:lstStyle>
          <a:p>
            <a:pPr>
              <a:defRPr/>
            </a:pPr>
            <a:fld id="{3337F77E-978C-4A83-9264-15EF83F25CD9}" type="slidenum">
              <a:rPr/>
              <a:pPr>
                <a:defRPr/>
              </a:pPr>
              <a:t>‹#›</a:t>
            </a:fld>
            <a:endParaRPr/>
          </a:p>
        </p:txBody>
      </p:sp>
    </p:spTree>
    <p:extLst>
      <p:ext uri="{BB962C8B-B14F-4D97-AF65-F5344CB8AC3E}">
        <p14:creationId xmlns:p14="http://schemas.microsoft.com/office/powerpoint/2010/main" val="1347620497"/>
      </p:ext>
    </p:extLst>
  </p:cSld>
  <p:clrMapOvr>
    <a:masterClrMapping/>
  </p:clrMapOvr>
  <p:transition xmlns:p14="http://schemas.microsoft.com/office/powerpoint/2010/mai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839200" y="274671"/>
            <a:ext cx="2743200" cy="5851529"/>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609601" y="274671"/>
            <a:ext cx="8026395"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10"/>
          </p:nvPr>
        </p:nvSpPr>
        <p:spPr/>
        <p:txBody>
          <a:bodyPr/>
          <a:lstStyle>
            <a:lvl1pPr eaLnBrk="0">
              <a:defRPr/>
            </a:lvl1pPr>
          </a:lstStyle>
          <a:p>
            <a:pPr>
              <a:defRPr/>
            </a:pPr>
            <a:fld id="{A10E2566-6DDB-4E67-8311-1E777192FA1F}" type="datetime1">
              <a:rPr lang="en-US"/>
              <a:pPr>
                <a:defRPr/>
              </a:pPr>
              <a:t>30/03/2020</a:t>
            </a:fld>
            <a:endParaRPr/>
          </a:p>
        </p:txBody>
      </p:sp>
      <p:sp>
        <p:nvSpPr>
          <p:cNvPr id="5" name="Footer Placeholder 4"/>
          <p:cNvSpPr txBox="1">
            <a:spLocks noGrp="1"/>
          </p:cNvSpPr>
          <p:nvPr>
            <p:ph type="ftr" sz="quarter" idx="11"/>
          </p:nvPr>
        </p:nvSpPr>
        <p:spPr/>
        <p:txBody>
          <a:bodyPr/>
          <a:lstStyle>
            <a:lvl1pPr eaLnBrk="0">
              <a:defRPr/>
            </a:lvl1pPr>
          </a:lstStyle>
          <a:p>
            <a:pPr>
              <a:defRPr/>
            </a:pPr>
            <a:endParaRPr/>
          </a:p>
        </p:txBody>
      </p:sp>
      <p:sp>
        <p:nvSpPr>
          <p:cNvPr id="6" name="Slide Number Placeholder 5"/>
          <p:cNvSpPr txBox="1">
            <a:spLocks noGrp="1"/>
          </p:cNvSpPr>
          <p:nvPr>
            <p:ph type="sldNum" sz="quarter" idx="12"/>
          </p:nvPr>
        </p:nvSpPr>
        <p:spPr/>
        <p:txBody>
          <a:bodyPr/>
          <a:lstStyle>
            <a:lvl1pPr eaLnBrk="0">
              <a:defRPr/>
            </a:lvl1pPr>
          </a:lstStyle>
          <a:p>
            <a:pPr>
              <a:defRPr/>
            </a:pPr>
            <a:fld id="{278E1C2D-A73F-40D8-9D59-AB781D5DB472}" type="slidenum">
              <a:rPr/>
              <a:pPr>
                <a:defRPr/>
              </a:pPr>
              <a:t>‹#›</a:t>
            </a:fld>
            <a:endParaRPr/>
          </a:p>
        </p:txBody>
      </p:sp>
    </p:spTree>
    <p:extLst>
      <p:ext uri="{BB962C8B-B14F-4D97-AF65-F5344CB8AC3E}">
        <p14:creationId xmlns:p14="http://schemas.microsoft.com/office/powerpoint/2010/main" val="590284419"/>
      </p:ext>
    </p:extLst>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C24D58B-8783-48DA-AB55-7367F2E5F7AA}" type="datetimeFigureOut">
              <a:rPr lang="en-GB" smtClean="0"/>
              <a:t>30/03/2020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DB0504-EBF9-4877-89EC-C6DD3099814F}" type="slidenum">
              <a:rPr lang="en-GB" smtClean="0"/>
              <a:t>‹#›</a:t>
            </a:fld>
            <a:endParaRPr lang="en-GB" dirty="0"/>
          </a:p>
        </p:txBody>
      </p:sp>
    </p:spTree>
    <p:extLst>
      <p:ext uri="{BB962C8B-B14F-4D97-AF65-F5344CB8AC3E}">
        <p14:creationId xmlns:p14="http://schemas.microsoft.com/office/powerpoint/2010/main" val="362279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C24D58B-8783-48DA-AB55-7367F2E5F7AA}" type="datetimeFigureOut">
              <a:rPr lang="en-GB" smtClean="0"/>
              <a:t>30/03/2020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DB0504-EBF9-4877-89EC-C6DD3099814F}" type="slidenum">
              <a:rPr lang="en-GB" smtClean="0"/>
              <a:t>‹#›</a:t>
            </a:fld>
            <a:endParaRPr lang="en-GB" dirty="0"/>
          </a:p>
        </p:txBody>
      </p:sp>
    </p:spTree>
    <p:extLst>
      <p:ext uri="{BB962C8B-B14F-4D97-AF65-F5344CB8AC3E}">
        <p14:creationId xmlns:p14="http://schemas.microsoft.com/office/powerpoint/2010/main" val="3827268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24D58B-8783-48DA-AB55-7367F2E5F7AA}" type="datetimeFigureOut">
              <a:rPr lang="en-GB" smtClean="0"/>
              <a:t>30/03/2020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DB0504-EBF9-4877-89EC-C6DD3099814F}" type="slidenum">
              <a:rPr lang="en-GB" smtClean="0"/>
              <a:t>‹#›</a:t>
            </a:fld>
            <a:endParaRPr lang="en-GB" dirty="0"/>
          </a:p>
        </p:txBody>
      </p:sp>
    </p:spTree>
    <p:extLst>
      <p:ext uri="{BB962C8B-B14F-4D97-AF65-F5344CB8AC3E}">
        <p14:creationId xmlns:p14="http://schemas.microsoft.com/office/powerpoint/2010/main" val="2074883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C24D58B-8783-48DA-AB55-7367F2E5F7AA}" type="datetimeFigureOut">
              <a:rPr lang="en-GB" smtClean="0"/>
              <a:t>30/03/2020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DB0504-EBF9-4877-89EC-C6DD3099814F}" type="slidenum">
              <a:rPr lang="en-GB" smtClean="0"/>
              <a:t>‹#›</a:t>
            </a:fld>
            <a:endParaRPr lang="en-GB" dirty="0"/>
          </a:p>
        </p:txBody>
      </p:sp>
    </p:spTree>
    <p:extLst>
      <p:ext uri="{BB962C8B-B14F-4D97-AF65-F5344CB8AC3E}">
        <p14:creationId xmlns:p14="http://schemas.microsoft.com/office/powerpoint/2010/main" val="254687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4D58B-8783-48DA-AB55-7367F2E5F7AA}" type="datetimeFigureOut">
              <a:rPr lang="en-GB" smtClean="0"/>
              <a:t>30/03/2020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DB0504-EBF9-4877-89EC-C6DD3099814F}" type="slidenum">
              <a:rPr lang="en-GB" smtClean="0"/>
              <a:t>‹#›</a:t>
            </a:fld>
            <a:endParaRPr lang="en-GB" dirty="0"/>
          </a:p>
        </p:txBody>
      </p:sp>
    </p:spTree>
    <p:extLst>
      <p:ext uri="{BB962C8B-B14F-4D97-AF65-F5344CB8AC3E}">
        <p14:creationId xmlns:p14="http://schemas.microsoft.com/office/powerpoint/2010/main" val="2547611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24D58B-8783-48DA-AB55-7367F2E5F7AA}" type="datetimeFigureOut">
              <a:rPr lang="en-GB" smtClean="0"/>
              <a:t>30/03/2020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DB0504-EBF9-4877-89EC-C6DD3099814F}" type="slidenum">
              <a:rPr lang="en-GB" smtClean="0"/>
              <a:t>‹#›</a:t>
            </a:fld>
            <a:endParaRPr lang="en-GB" dirty="0"/>
          </a:p>
        </p:txBody>
      </p:sp>
    </p:spTree>
    <p:extLst>
      <p:ext uri="{BB962C8B-B14F-4D97-AF65-F5344CB8AC3E}">
        <p14:creationId xmlns:p14="http://schemas.microsoft.com/office/powerpoint/2010/main" val="326898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24D58B-8783-48DA-AB55-7367F2E5F7AA}" type="datetimeFigureOut">
              <a:rPr lang="en-GB" smtClean="0"/>
              <a:t>30/03/2020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DB0504-EBF9-4877-89EC-C6DD3099814F}" type="slidenum">
              <a:rPr lang="en-GB" smtClean="0"/>
              <a:t>‹#›</a:t>
            </a:fld>
            <a:endParaRPr lang="en-GB" dirty="0"/>
          </a:p>
        </p:txBody>
      </p:sp>
    </p:spTree>
    <p:extLst>
      <p:ext uri="{BB962C8B-B14F-4D97-AF65-F5344CB8AC3E}">
        <p14:creationId xmlns:p14="http://schemas.microsoft.com/office/powerpoint/2010/main" val="37213627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4D58B-8783-48DA-AB55-7367F2E5F7AA}" type="datetimeFigureOut">
              <a:rPr lang="en-GB" smtClean="0"/>
              <a:t>30/03/2020</a:t>
            </a:fld>
            <a:endParaRPr lang="en-GB"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B0504-EBF9-4877-89EC-C6DD3099814F}" type="slidenum">
              <a:rPr lang="en-GB" smtClean="0"/>
              <a:t>‹#›</a:t>
            </a:fld>
            <a:endParaRPr lang="en-GB" dirty="0"/>
          </a:p>
        </p:txBody>
      </p:sp>
    </p:spTree>
    <p:extLst>
      <p:ext uri="{BB962C8B-B14F-4D97-AF65-F5344CB8AC3E}">
        <p14:creationId xmlns:p14="http://schemas.microsoft.com/office/powerpoint/2010/main" val="3925305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Title Placeholder 1"/>
          <p:cNvSpPr txBox="1">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txBox="1">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txBox="1">
            <a:spLocks noGrp="1"/>
          </p:cNvSpPr>
          <p:nvPr>
            <p:ph type="dt" sz="half" idx="2"/>
          </p:nvPr>
        </p:nvSpPr>
        <p:spPr>
          <a:xfrm>
            <a:off x="609600" y="6356373"/>
            <a:ext cx="2844800" cy="365125"/>
          </a:xfrm>
          <a:prstGeom prst="rect">
            <a:avLst/>
          </a:prstGeom>
          <a:noFill/>
          <a:ln>
            <a:noFill/>
          </a:ln>
        </p:spPr>
        <p:txBody>
          <a:bodyPr vert="horz" wrap="square" lIns="91440" tIns="45720" rIns="91440" bIns="45720" anchor="ctr" anchorCtr="0" compatLnSpc="1"/>
          <a:lstStyle>
            <a:lvl1pPr marL="0" marR="0" lvl="0" indent="0" algn="l" defTabSz="914400" rtl="0" eaLnBrk="1"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cs typeface="+mn-cs"/>
              </a:defRPr>
            </a:lvl1pPr>
          </a:lstStyle>
          <a:p>
            <a:pPr>
              <a:defRPr/>
            </a:pPr>
            <a:fld id="{67F75E94-A14D-4427-82B2-0F196E721C51}" type="datetime1">
              <a:rPr lang="en-US"/>
              <a:pPr>
                <a:defRPr/>
              </a:pPr>
              <a:t>30/03/2020</a:t>
            </a:fld>
            <a:endParaRPr/>
          </a:p>
        </p:txBody>
      </p:sp>
      <p:sp>
        <p:nvSpPr>
          <p:cNvPr id="5" name="Footer Placeholder 4"/>
          <p:cNvSpPr txBox="1">
            <a:spLocks noGrp="1"/>
          </p:cNvSpPr>
          <p:nvPr>
            <p:ph type="ftr" sz="quarter" idx="3"/>
          </p:nvPr>
        </p:nvSpPr>
        <p:spPr>
          <a:xfrm>
            <a:off x="4165600" y="6356373"/>
            <a:ext cx="3860800" cy="365125"/>
          </a:xfrm>
          <a:prstGeom prst="rect">
            <a:avLst/>
          </a:prstGeom>
          <a:noFill/>
          <a:ln>
            <a:noFill/>
          </a:ln>
        </p:spPr>
        <p:txBody>
          <a:bodyPr vert="horz" wrap="square" lIns="91440" tIns="45720" rIns="91440" bIns="45720" anchor="ctr" anchorCtr="1" compatLnSpc="1"/>
          <a:lstStyle>
            <a:lvl1pPr marL="0" marR="0" lvl="0" indent="0" algn="ctr" defTabSz="914400" rtl="0" eaLnBrk="1"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cs typeface="+mn-cs"/>
              </a:defRPr>
            </a:lvl1pPr>
          </a:lstStyle>
          <a:p>
            <a:pPr>
              <a:defRPr/>
            </a:pPr>
            <a:endParaRPr/>
          </a:p>
        </p:txBody>
      </p:sp>
      <p:sp>
        <p:nvSpPr>
          <p:cNvPr id="6" name="Slide Number Placeholder 5"/>
          <p:cNvSpPr txBox="1">
            <a:spLocks noGrp="1"/>
          </p:cNvSpPr>
          <p:nvPr>
            <p:ph type="sldNum" sz="quarter" idx="4"/>
          </p:nvPr>
        </p:nvSpPr>
        <p:spPr>
          <a:xfrm>
            <a:off x="8737600" y="6356373"/>
            <a:ext cx="2844800" cy="365125"/>
          </a:xfrm>
          <a:prstGeom prst="rect">
            <a:avLst/>
          </a:prstGeom>
          <a:noFill/>
          <a:ln>
            <a:noFill/>
          </a:ln>
        </p:spPr>
        <p:txBody>
          <a:bodyPr vert="horz" wrap="square" lIns="91440" tIns="45720" rIns="91440" bIns="45720" anchor="ctr" anchorCtr="0" compatLnSpc="1"/>
          <a:lstStyle>
            <a:lvl1pPr marL="0" marR="0" lvl="0" indent="0" algn="r" defTabSz="914400" rtl="0" eaLnBrk="1"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cs typeface="+mn-cs"/>
              </a:defRPr>
            </a:lvl1pPr>
          </a:lstStyle>
          <a:p>
            <a:pPr>
              <a:defRPr/>
            </a:pPr>
            <a:fld id="{258CDD79-6BEA-4B15-AFF9-43B078927C3D}" type="slidenum">
              <a:rPr/>
              <a:pPr>
                <a:defRPr/>
              </a:pPr>
              <a:t>‹#›</a:t>
            </a:fld>
            <a:endParaRPr/>
          </a:p>
        </p:txBody>
      </p:sp>
    </p:spTree>
    <p:extLst>
      <p:ext uri="{BB962C8B-B14F-4D97-AF65-F5344CB8AC3E}">
        <p14:creationId xmlns:p14="http://schemas.microsoft.com/office/powerpoint/2010/main" val="1871188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slow"/>
  <p:txStyles>
    <p:titleStyle>
      <a:lvl1pPr algn="ctr" rtl="0" eaLnBrk="0" fontAlgn="base" hangingPunct="0">
        <a:spcBef>
          <a:spcPct val="0"/>
        </a:spcBef>
        <a:spcAft>
          <a:spcPct val="0"/>
        </a:spcAft>
        <a:defRPr lang="en-US" sz="4400" kern="1200">
          <a:solidFill>
            <a:srgbClr val="000000"/>
          </a:solidFill>
          <a:latin typeface="Calibri"/>
        </a:defRPr>
      </a:lvl1pPr>
      <a:lvl2pPr algn="ctr" rtl="0" eaLnBrk="0" fontAlgn="base" hangingPunct="0">
        <a:spcBef>
          <a:spcPct val="0"/>
        </a:spcBef>
        <a:spcAft>
          <a:spcPct val="0"/>
        </a:spcAft>
        <a:defRPr sz="4400">
          <a:solidFill>
            <a:srgbClr val="000000"/>
          </a:solidFill>
          <a:latin typeface="Calibri" pitchFamily="34" charset="0"/>
        </a:defRPr>
      </a:lvl2pPr>
      <a:lvl3pPr algn="ctr" rtl="0" eaLnBrk="0" fontAlgn="base" hangingPunct="0">
        <a:spcBef>
          <a:spcPct val="0"/>
        </a:spcBef>
        <a:spcAft>
          <a:spcPct val="0"/>
        </a:spcAft>
        <a:defRPr sz="4400">
          <a:solidFill>
            <a:srgbClr val="000000"/>
          </a:solidFill>
          <a:latin typeface="Calibri" pitchFamily="34" charset="0"/>
        </a:defRPr>
      </a:lvl3pPr>
      <a:lvl4pPr algn="ctr" rtl="0" eaLnBrk="0" fontAlgn="base" hangingPunct="0">
        <a:spcBef>
          <a:spcPct val="0"/>
        </a:spcBef>
        <a:spcAft>
          <a:spcPct val="0"/>
        </a:spcAft>
        <a:defRPr sz="4400">
          <a:solidFill>
            <a:srgbClr val="000000"/>
          </a:solidFill>
          <a:latin typeface="Calibri" pitchFamily="34" charset="0"/>
        </a:defRPr>
      </a:lvl4pPr>
      <a:lvl5pPr algn="ctr" rtl="0" eaLnBrk="0" fontAlgn="base" hangingPunct="0">
        <a:spcBef>
          <a:spcPct val="0"/>
        </a:spcBef>
        <a:spcAft>
          <a:spcPct val="0"/>
        </a:spcAft>
        <a:defRPr sz="4400">
          <a:solidFill>
            <a:srgbClr val="000000"/>
          </a:solidFill>
          <a:latin typeface="Calibri" pitchFamily="34" charset="0"/>
        </a:defRPr>
      </a:lvl5pPr>
      <a:lvl6pPr marL="457200" algn="ctr" rtl="0" eaLnBrk="0" fontAlgn="base">
        <a:spcBef>
          <a:spcPct val="0"/>
        </a:spcBef>
        <a:spcAft>
          <a:spcPct val="0"/>
        </a:spcAft>
        <a:defRPr sz="4400">
          <a:solidFill>
            <a:srgbClr val="000000"/>
          </a:solidFill>
          <a:latin typeface="Calibri" pitchFamily="34" charset="0"/>
        </a:defRPr>
      </a:lvl6pPr>
      <a:lvl7pPr marL="914400" algn="ctr" rtl="0" eaLnBrk="0" fontAlgn="base">
        <a:spcBef>
          <a:spcPct val="0"/>
        </a:spcBef>
        <a:spcAft>
          <a:spcPct val="0"/>
        </a:spcAft>
        <a:defRPr sz="4400">
          <a:solidFill>
            <a:srgbClr val="000000"/>
          </a:solidFill>
          <a:latin typeface="Calibri" pitchFamily="34" charset="0"/>
        </a:defRPr>
      </a:lvl7pPr>
      <a:lvl8pPr marL="1371600" algn="ctr" rtl="0" eaLnBrk="0" fontAlgn="base">
        <a:spcBef>
          <a:spcPct val="0"/>
        </a:spcBef>
        <a:spcAft>
          <a:spcPct val="0"/>
        </a:spcAft>
        <a:defRPr sz="4400">
          <a:solidFill>
            <a:srgbClr val="000000"/>
          </a:solidFill>
          <a:latin typeface="Calibri" pitchFamily="34" charset="0"/>
        </a:defRPr>
      </a:lvl8pPr>
      <a:lvl9pPr marL="1828800" algn="ctr" rtl="0" eaLnBrk="0" fontAlgn="base">
        <a:spcBef>
          <a:spcPct val="0"/>
        </a:spcBef>
        <a:spcAft>
          <a:spcPct val="0"/>
        </a:spcAft>
        <a:defRPr sz="4400">
          <a:solidFill>
            <a:srgbClr val="000000"/>
          </a:solidFill>
          <a:latin typeface="Calibri" pitchFamily="34" charset="0"/>
        </a:defRPr>
      </a:lvl9pPr>
    </p:titleStyle>
    <p:bodyStyle>
      <a:lvl1pPr marL="342900" indent="-342900" algn="l" rtl="0" eaLnBrk="0" fontAlgn="base" hangingPunct="0">
        <a:spcBef>
          <a:spcPts val="800"/>
        </a:spcBef>
        <a:spcAft>
          <a:spcPct val="0"/>
        </a:spcAft>
        <a:buSzPct val="100000"/>
        <a:buFont typeface="Arial" pitchFamily="34" charset="0"/>
        <a:buChar char="•"/>
        <a:defRPr lang="en-US" sz="3200" kern="1200">
          <a:solidFill>
            <a:srgbClr val="000000"/>
          </a:solidFill>
          <a:latin typeface="Calibri"/>
        </a:defRPr>
      </a:lvl1pPr>
      <a:lvl2pPr marL="742950" lvl="1" indent="-285750" algn="l" rtl="0" eaLnBrk="0" fontAlgn="base" hangingPunct="0">
        <a:spcBef>
          <a:spcPts val="700"/>
        </a:spcBef>
        <a:spcAft>
          <a:spcPct val="0"/>
        </a:spcAft>
        <a:buSzPct val="100000"/>
        <a:buFont typeface="Arial" pitchFamily="34" charset="0"/>
        <a:buChar char="–"/>
        <a:defRPr lang="en-US" sz="2800" kern="1200">
          <a:solidFill>
            <a:srgbClr val="000000"/>
          </a:solidFill>
          <a:latin typeface="Calibri"/>
        </a:defRPr>
      </a:lvl2pPr>
      <a:lvl3pPr marL="1143000" lvl="2" indent="-228600" algn="l" rtl="0" eaLnBrk="0" fontAlgn="base" hangingPunct="0">
        <a:spcBef>
          <a:spcPts val="600"/>
        </a:spcBef>
        <a:spcAft>
          <a:spcPct val="0"/>
        </a:spcAft>
        <a:buSzPct val="100000"/>
        <a:buFont typeface="Arial" pitchFamily="34" charset="0"/>
        <a:buChar char="•"/>
        <a:defRPr lang="en-US" sz="2400" kern="1200">
          <a:solidFill>
            <a:srgbClr val="000000"/>
          </a:solidFill>
          <a:latin typeface="Calibri"/>
        </a:defRPr>
      </a:lvl3pPr>
      <a:lvl4pPr marL="1600200" lvl="3" indent="-228600" algn="l" rtl="0" eaLnBrk="0" fontAlgn="base" hangingPunct="0">
        <a:spcBef>
          <a:spcPts val="500"/>
        </a:spcBef>
        <a:spcAft>
          <a:spcPct val="0"/>
        </a:spcAft>
        <a:buSzPct val="100000"/>
        <a:buFont typeface="Arial" pitchFamily="34" charset="0"/>
        <a:buChar char="–"/>
        <a:defRPr lang="en-US" sz="2000" kern="1200">
          <a:solidFill>
            <a:srgbClr val="000000"/>
          </a:solidFill>
          <a:latin typeface="Calibri"/>
        </a:defRPr>
      </a:lvl4pPr>
      <a:lvl5pPr marL="2057400" lvl="4" indent="-228600" algn="l" rtl="0" eaLnBrk="0" fontAlgn="base" hangingPunct="0">
        <a:spcBef>
          <a:spcPts val="500"/>
        </a:spcBef>
        <a:spcAft>
          <a:spcPct val="0"/>
        </a:spcAft>
        <a:buSzPct val="100000"/>
        <a:buFont typeface="Arial" pitchFamily="34" charset="0"/>
        <a:buChar char="»"/>
        <a:defRPr lang="en-US" sz="2000" kern="1200">
          <a:solidFill>
            <a:srgbClr val="000000"/>
          </a:solidFill>
          <a:latin typeface="Calibri"/>
        </a:defRPr>
      </a:lvl5pPr>
      <a:lvl6pPr marL="2514600" indent="-228600" algn="l" rtl="0" eaLnBrk="0" fontAlgn="base">
        <a:spcBef>
          <a:spcPts val="500"/>
        </a:spcBef>
        <a:spcAft>
          <a:spcPct val="0"/>
        </a:spcAft>
        <a:buSzPct val="100000"/>
        <a:buFont typeface="Arial" charset="0"/>
        <a:buChar char="»"/>
        <a:defRPr lang="en-US" sz="2000" kern="1200">
          <a:solidFill>
            <a:srgbClr val="000000"/>
          </a:solidFill>
          <a:latin typeface="Calibri"/>
        </a:defRPr>
      </a:lvl6pPr>
      <a:lvl7pPr marL="2971800" indent="-228600" algn="l" rtl="0" eaLnBrk="0" fontAlgn="base">
        <a:spcBef>
          <a:spcPts val="500"/>
        </a:spcBef>
        <a:spcAft>
          <a:spcPct val="0"/>
        </a:spcAft>
        <a:buSzPct val="100000"/>
        <a:buFont typeface="Arial" charset="0"/>
        <a:buChar char="»"/>
        <a:defRPr lang="en-US" sz="2000" kern="1200">
          <a:solidFill>
            <a:srgbClr val="000000"/>
          </a:solidFill>
          <a:latin typeface="Calibri"/>
        </a:defRPr>
      </a:lvl7pPr>
      <a:lvl8pPr marL="3429000" indent="-228600" algn="l" rtl="0" eaLnBrk="0" fontAlgn="base">
        <a:spcBef>
          <a:spcPts val="500"/>
        </a:spcBef>
        <a:spcAft>
          <a:spcPct val="0"/>
        </a:spcAft>
        <a:buSzPct val="100000"/>
        <a:buFont typeface="Arial" charset="0"/>
        <a:buChar char="»"/>
        <a:defRPr lang="en-US" sz="2000" kern="1200">
          <a:solidFill>
            <a:srgbClr val="000000"/>
          </a:solidFill>
          <a:latin typeface="Calibri"/>
        </a:defRPr>
      </a:lvl8pPr>
      <a:lvl9pPr marL="3886200" indent="-228600" algn="l" rtl="0" eaLnBrk="0" fontAlgn="base">
        <a:spcBef>
          <a:spcPts val="500"/>
        </a:spcBef>
        <a:spcAft>
          <a:spcPct val="0"/>
        </a:spcAft>
        <a:buSzPct val="100000"/>
        <a:buFont typeface="Arial" charset="0"/>
        <a:buChar char="»"/>
        <a:defRPr lang="en-US" sz="2000" kern="1200">
          <a:solidFill>
            <a:srgbClr val="000000"/>
          </a:solidFill>
          <a:latin typeface="Calibri"/>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6" Type="http://schemas.microsoft.com/office/2007/relationships/hdphoto" Target="../media/hdphoto1.wdp"/><Relationship Id="rId7" Type="http://schemas.openxmlformats.org/officeDocument/2006/relationships/hyperlink" Target="https://www.truetube.co.uk/film/muslim-prayer" TargetMode="External"/><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3.wdp"/><Relationship Id="rId5" Type="http://schemas.openxmlformats.org/officeDocument/2006/relationships/image" Target="../media/image16.pn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2.wdp"/><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bbc.co.uk/programmes/p02mwhw0" TargetMode="External"/><Relationship Id="rId4" Type="http://schemas.openxmlformats.org/officeDocument/2006/relationships/image" Target="../media/image7.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bc.co.uk/programmes/p02mwjhx" TargetMode="Externa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muslim pray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03137" y="3137889"/>
            <a:ext cx="3795660" cy="252982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Image result for clock"/>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73109" y="2277287"/>
            <a:ext cx="2406923" cy="2438750"/>
          </a:xfrm>
          <a:prstGeom prst="ellipse">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03663" y="1449690"/>
            <a:ext cx="10515600" cy="485343"/>
          </a:xfrm>
        </p:spPr>
        <p:txBody>
          <a:bodyPr>
            <a:noAutofit/>
          </a:bodyPr>
          <a:lstStyle/>
          <a:p>
            <a:endParaRPr lang="en-GB" sz="2400" u="sng" dirty="0">
              <a:effectLst>
                <a:outerShdw blurRad="38100" dist="38100" dir="2700000" algn="tl">
                  <a:srgbClr val="000000">
                    <a:alpha val="43137"/>
                  </a:srgbClr>
                </a:outerShdw>
              </a:effectLst>
              <a:latin typeface="Comic Sans MS" panose="030F0702030302020204" pitchFamily="66" charset="0"/>
            </a:endParaRPr>
          </a:p>
        </p:txBody>
      </p:sp>
      <p:sp>
        <p:nvSpPr>
          <p:cNvPr id="6" name="Rectangle 5"/>
          <p:cNvSpPr/>
          <p:nvPr/>
        </p:nvSpPr>
        <p:spPr>
          <a:xfrm>
            <a:off x="792480" y="525766"/>
            <a:ext cx="10607040" cy="804256"/>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5400" b="1" u="sng" dirty="0" smtClean="0">
                <a:latin typeface="Comic Sans MS" panose="030F0702030302020204" pitchFamily="66" charset="0"/>
              </a:rPr>
              <a:t>Salah: the daily prayers </a:t>
            </a:r>
            <a:endParaRPr lang="en-GB" sz="5400" b="1" u="sng" dirty="0">
              <a:latin typeface="Comic Sans MS" panose="030F0702030302020204" pitchFamily="66" charset="0"/>
            </a:endParaRPr>
          </a:p>
        </p:txBody>
      </p:sp>
      <p:sp>
        <p:nvSpPr>
          <p:cNvPr id="7" name="Rectangle 6"/>
          <p:cNvSpPr/>
          <p:nvPr/>
        </p:nvSpPr>
        <p:spPr>
          <a:xfrm>
            <a:off x="177110" y="62782"/>
            <a:ext cx="4910279" cy="400110"/>
          </a:xfrm>
          <a:prstGeom prst="rect">
            <a:avLst/>
          </a:prstGeom>
        </p:spPr>
        <p:txBody>
          <a:bodyPr wrap="square">
            <a:spAutoFit/>
          </a:bodyPr>
          <a:lstStyle/>
          <a:p>
            <a:fld id="{059CF971-344A-4323-8059-7103DF1C8EAC}" type="datetime2">
              <a:rPr lang="en-GB" sz="2000" b="1" u="sng">
                <a:latin typeface="Comic Sans MS" panose="030F0702030302020204" pitchFamily="66" charset="0"/>
              </a:rPr>
              <a:pPr/>
              <a:t>Monday, 30 March 20</a:t>
            </a:fld>
            <a:endParaRPr lang="en-GB" sz="2000" dirty="0"/>
          </a:p>
        </p:txBody>
      </p:sp>
      <p:sp>
        <p:nvSpPr>
          <p:cNvPr id="9" name="Rectangle 8"/>
          <p:cNvSpPr/>
          <p:nvPr/>
        </p:nvSpPr>
        <p:spPr>
          <a:xfrm>
            <a:off x="177109" y="1330022"/>
            <a:ext cx="12192000" cy="923330"/>
          </a:xfrm>
          <a:prstGeom prst="rect">
            <a:avLst/>
          </a:prstGeom>
          <a:solidFill>
            <a:schemeClr val="accent6">
              <a:lumMod val="60000"/>
              <a:lumOff val="40000"/>
            </a:schemeClr>
          </a:solidFill>
        </p:spPr>
        <p:style>
          <a:lnRef idx="0">
            <a:schemeClr val="dk1"/>
          </a:lnRef>
          <a:fillRef idx="3">
            <a:schemeClr val="dk1"/>
          </a:fillRef>
          <a:effectRef idx="3">
            <a:schemeClr val="dk1"/>
          </a:effectRef>
          <a:fontRef idx="minor">
            <a:schemeClr val="lt1"/>
          </a:fontRef>
        </p:style>
        <p:txBody>
          <a:bodyPr wrap="square">
            <a:spAutoFit/>
          </a:bodyPr>
          <a:lstStyle/>
          <a:p>
            <a:r>
              <a:rPr lang="en-US" dirty="0" smtClean="0">
                <a:latin typeface="Comic Sans MS" panose="030F0702030302020204" pitchFamily="66" charset="0"/>
              </a:rPr>
              <a:t>Learning Intentions: </a:t>
            </a:r>
          </a:p>
          <a:p>
            <a:pPr marL="285750" indent="-285750">
              <a:buFont typeface="Arial" panose="020B0604020202020204" pitchFamily="34" charset="0"/>
              <a:buChar char="•"/>
            </a:pPr>
            <a:r>
              <a:rPr lang="en-US" b="1" dirty="0">
                <a:latin typeface="Comic Sans MS" panose="030F0702030302020204" pitchFamily="66" charset="0"/>
              </a:rPr>
              <a:t>To know when Muslims pray and how they prepare for prayer</a:t>
            </a:r>
          </a:p>
          <a:p>
            <a:pPr marL="285750" indent="-285750">
              <a:buFont typeface="Arial" panose="020B0604020202020204" pitchFamily="34" charset="0"/>
              <a:buChar char="•"/>
            </a:pPr>
            <a:r>
              <a:rPr lang="en-US" b="1" dirty="0">
                <a:latin typeface="Comic Sans MS" panose="030F0702030302020204" pitchFamily="66" charset="0"/>
              </a:rPr>
              <a:t>To understand the importance of facing Makkah when </a:t>
            </a:r>
            <a:r>
              <a:rPr lang="en-US" b="1" dirty="0" smtClean="0">
                <a:latin typeface="Comic Sans MS" panose="030F0702030302020204" pitchFamily="66" charset="0"/>
              </a:rPr>
              <a:t>praying.</a:t>
            </a:r>
            <a:endParaRPr lang="en-US" b="1" dirty="0">
              <a:latin typeface="Comic Sans MS" panose="030F0702030302020204" pitchFamily="66" charset="0"/>
            </a:endParaRPr>
          </a:p>
        </p:txBody>
      </p:sp>
      <p:sp>
        <p:nvSpPr>
          <p:cNvPr id="13" name="Content Placeholder 4"/>
          <p:cNvSpPr>
            <a:spLocks noGrp="1"/>
          </p:cNvSpPr>
          <p:nvPr>
            <p:ph idx="1"/>
          </p:nvPr>
        </p:nvSpPr>
        <p:spPr>
          <a:xfrm>
            <a:off x="2139696" y="2288575"/>
            <a:ext cx="3956304" cy="2523510"/>
          </a:xfrm>
          <a:prstGeom prst="cloudCallout">
            <a:avLst>
              <a:gd name="adj1" fmla="val -90274"/>
              <a:gd name="adj2" fmla="val 44262"/>
            </a:avLst>
          </a:prstGeom>
          <a:ln w="28575">
            <a:solidFill>
              <a:schemeClr val="tx1"/>
            </a:solidFill>
          </a:ln>
        </p:spPr>
        <p:style>
          <a:lnRef idx="0">
            <a:schemeClr val="accent1"/>
          </a:lnRef>
          <a:fillRef idx="3">
            <a:schemeClr val="accent1"/>
          </a:fillRef>
          <a:effectRef idx="3">
            <a:schemeClr val="accent1"/>
          </a:effectRef>
          <a:fontRef idx="minor">
            <a:schemeClr val="lt1"/>
          </a:fontRef>
        </p:style>
        <p:txBody>
          <a:bodyPr anchor="ctr">
            <a:normAutofit/>
          </a:bodyPr>
          <a:lstStyle/>
          <a:p>
            <a:pPr marL="0" indent="0" algn="ctr">
              <a:buNone/>
            </a:pPr>
            <a:r>
              <a:rPr lang="en-GB" dirty="0" smtClean="0">
                <a:latin typeface="Comic Sans MS" panose="030F0702030302020204" pitchFamily="66" charset="0"/>
              </a:rPr>
              <a:t>Are there any benefits of regular prayer?</a:t>
            </a:r>
          </a:p>
        </p:txBody>
      </p:sp>
      <p:sp>
        <p:nvSpPr>
          <p:cNvPr id="15" name="Rectangle 14"/>
          <p:cNvSpPr/>
          <p:nvPr/>
        </p:nvSpPr>
        <p:spPr>
          <a:xfrm>
            <a:off x="351188" y="5436593"/>
            <a:ext cx="7274469" cy="105077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800" b="1" dirty="0" smtClean="0">
                <a:latin typeface="Comic Sans MS" panose="030F0702030302020204" pitchFamily="66" charset="0"/>
              </a:rPr>
              <a:t>Challenge: </a:t>
            </a:r>
            <a:r>
              <a:rPr lang="en-GB" sz="2800" dirty="0" smtClean="0">
                <a:latin typeface="Comic Sans MS" panose="030F0702030302020204" pitchFamily="66" charset="0"/>
              </a:rPr>
              <a:t>Explain why someone may think that regular prayer is not beneficial.</a:t>
            </a:r>
            <a:endParaRPr lang="en-GB" sz="3200" i="1" dirty="0">
              <a:latin typeface="Comic Sans MS" panose="030F0702030302020204" pitchFamily="66" charset="0"/>
            </a:endParaRPr>
          </a:p>
        </p:txBody>
      </p:sp>
      <p:pic>
        <p:nvPicPr>
          <p:cNvPr id="10" name="Picture 9"/>
          <p:cNvPicPr>
            <a:picLocks noChangeAspect="1"/>
          </p:cNvPicPr>
          <p:nvPr/>
        </p:nvPicPr>
        <p:blipFill>
          <a:blip r:embed="rId5" cstate="screen">
            <a:extLst>
              <a:ext uri="{BEBA8EAE-BF5A-486C-A8C5-ECC9F3942E4B}">
                <a14:imgProps xmlns:a14="http://schemas.microsoft.com/office/drawing/2010/main">
                  <a14:imgLayer r:embed="rId6">
                    <a14:imgEffect>
                      <a14:backgroundRemoval t="2427" b="100000" l="0" r="96311"/>
                    </a14:imgEffect>
                  </a14:imgLayer>
                </a14:imgProps>
              </a:ext>
              <a:ext uri="{28A0092B-C50C-407E-A947-70E740481C1C}">
                <a14:useLocalDpi xmlns:a14="http://schemas.microsoft.com/office/drawing/2010/main"/>
              </a:ext>
            </a:extLst>
          </a:blip>
          <a:stretch>
            <a:fillRect/>
          </a:stretch>
        </p:blipFill>
        <p:spPr>
          <a:xfrm>
            <a:off x="7482864" y="5738496"/>
            <a:ext cx="949217" cy="801389"/>
          </a:xfrm>
          <a:prstGeom prst="rect">
            <a:avLst/>
          </a:prstGeom>
        </p:spPr>
      </p:pic>
      <p:sp>
        <p:nvSpPr>
          <p:cNvPr id="2" name="Rectangle 1"/>
          <p:cNvSpPr/>
          <p:nvPr/>
        </p:nvSpPr>
        <p:spPr>
          <a:xfrm>
            <a:off x="3176355" y="4900713"/>
            <a:ext cx="4781117" cy="369332"/>
          </a:xfrm>
          <a:prstGeom prst="rect">
            <a:avLst/>
          </a:prstGeom>
          <a:solidFill>
            <a:schemeClr val="accent6">
              <a:lumMod val="60000"/>
              <a:lumOff val="40000"/>
            </a:schemeClr>
          </a:solidFill>
        </p:spPr>
        <p:txBody>
          <a:bodyPr wrap="none">
            <a:spAutoFit/>
          </a:bodyPr>
          <a:lstStyle/>
          <a:p>
            <a:r>
              <a:rPr lang="en-GB" dirty="0">
                <a:hlinkClick r:id="rId7"/>
              </a:rPr>
              <a:t>https://</a:t>
            </a:r>
            <a:r>
              <a:rPr lang="en-GB" dirty="0" smtClean="0">
                <a:hlinkClick r:id="rId7"/>
              </a:rPr>
              <a:t>www.truetube.co.uk/film/muslim-prayer</a:t>
            </a:r>
            <a:r>
              <a:rPr lang="en-GB" dirty="0" smtClean="0"/>
              <a:t> </a:t>
            </a:r>
            <a:endParaRPr lang="en-GB" dirty="0"/>
          </a:p>
        </p:txBody>
      </p:sp>
    </p:spTree>
    <p:custDataLst>
      <p:tags r:id="rId1"/>
    </p:custDataLst>
    <p:extLst>
      <p:ext uri="{BB962C8B-B14F-4D97-AF65-F5344CB8AC3E}">
        <p14:creationId xmlns:p14="http://schemas.microsoft.com/office/powerpoint/2010/main" val="39942290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184"/>
            <a:ext cx="10515600" cy="715530"/>
          </a:xfrm>
        </p:spPr>
        <p:style>
          <a:lnRef idx="0">
            <a:schemeClr val="accent1"/>
          </a:lnRef>
          <a:fillRef idx="3">
            <a:schemeClr val="accent1"/>
          </a:fillRef>
          <a:effectRef idx="3">
            <a:schemeClr val="accent1"/>
          </a:effectRef>
          <a:fontRef idx="minor">
            <a:schemeClr val="lt1"/>
          </a:fontRef>
        </p:style>
        <p:txBody>
          <a:bodyPr/>
          <a:lstStyle/>
          <a:p>
            <a:pPr algn="ctr"/>
            <a:r>
              <a:rPr lang="en-GB" dirty="0" smtClean="0">
                <a:latin typeface="Comic Sans MS" panose="030F0702030302020204" pitchFamily="66" charset="0"/>
              </a:rPr>
              <a:t>The Rak'ah</a:t>
            </a:r>
            <a:endParaRPr lang="en-GB" dirty="0">
              <a:latin typeface="Comic Sans MS" panose="030F0702030302020204" pitchFamily="66" charset="0"/>
            </a:endParaRPr>
          </a:p>
        </p:txBody>
      </p:sp>
      <p:sp>
        <p:nvSpPr>
          <p:cNvPr id="3" name="Content Placeholder 2"/>
          <p:cNvSpPr>
            <a:spLocks noGrp="1"/>
          </p:cNvSpPr>
          <p:nvPr>
            <p:ph idx="1"/>
          </p:nvPr>
        </p:nvSpPr>
        <p:spPr>
          <a:xfrm>
            <a:off x="388495" y="1230379"/>
            <a:ext cx="7046627" cy="1467852"/>
          </a:xfrm>
          <a:ln w="38100"/>
        </p:spPr>
        <p:style>
          <a:lnRef idx="2">
            <a:schemeClr val="accent1"/>
          </a:lnRef>
          <a:fillRef idx="1">
            <a:schemeClr val="lt1"/>
          </a:fillRef>
          <a:effectRef idx="0">
            <a:schemeClr val="accent1"/>
          </a:effectRef>
          <a:fontRef idx="minor">
            <a:schemeClr val="dk1"/>
          </a:fontRef>
        </p:style>
        <p:txBody>
          <a:bodyPr anchor="ctr">
            <a:normAutofit/>
          </a:bodyPr>
          <a:lstStyle/>
          <a:p>
            <a:pPr marL="0" indent="0" algn="ctr">
              <a:buNone/>
            </a:pPr>
            <a:r>
              <a:rPr lang="en-GB" sz="3200" dirty="0" smtClean="0">
                <a:latin typeface="Comic Sans MS" panose="030F0702030302020204" pitchFamily="66" charset="0"/>
              </a:rPr>
              <a:t>The daily prayers are made up of a number of rak’ah, this is a set sequence of actions and recitations. </a:t>
            </a:r>
            <a:endParaRPr lang="en-GB" sz="3200" dirty="0">
              <a:latin typeface="Comic Sans MS" panose="030F0702030302020204" pitchFamily="66" charset="0"/>
            </a:endParaRPr>
          </a:p>
        </p:txBody>
      </p:sp>
      <p:sp>
        <p:nvSpPr>
          <p:cNvPr id="6" name="Rectangle 5"/>
          <p:cNvSpPr/>
          <p:nvPr/>
        </p:nvSpPr>
        <p:spPr>
          <a:xfrm>
            <a:off x="336028" y="3005898"/>
            <a:ext cx="7151557" cy="206078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3200" dirty="0" smtClean="0">
                <a:latin typeface="Comic Sans MS" panose="030F0702030302020204" pitchFamily="66" charset="0"/>
              </a:rPr>
              <a:t>Read through the different actions and match them up to the picture. Make sure you write the name of the action and what takes place.</a:t>
            </a:r>
            <a:endParaRPr lang="en-GB" sz="3200" dirty="0">
              <a:latin typeface="Comic Sans MS" panose="030F0702030302020204" pitchFamily="66" charset="0"/>
            </a:endParaRPr>
          </a:p>
        </p:txBody>
      </p:sp>
      <p:sp>
        <p:nvSpPr>
          <p:cNvPr id="7" name="Rectangle 6"/>
          <p:cNvSpPr/>
          <p:nvPr/>
        </p:nvSpPr>
        <p:spPr>
          <a:xfrm>
            <a:off x="283564" y="5276540"/>
            <a:ext cx="7151557" cy="138467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800" b="1" dirty="0" smtClean="0">
                <a:latin typeface="Comic Sans MS" panose="030F0702030302020204" pitchFamily="66" charset="0"/>
              </a:rPr>
              <a:t>Challenge: </a:t>
            </a:r>
            <a:r>
              <a:rPr lang="en-GB" sz="2800" dirty="0" smtClean="0">
                <a:latin typeface="Comic Sans MS" panose="030F0702030302020204" pitchFamily="66" charset="0"/>
              </a:rPr>
              <a:t>Do you think having a set sequence for prayer is a good idea? Explain your opinion. </a:t>
            </a:r>
            <a:endParaRPr lang="en-GB" sz="2800" dirty="0">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rot="765265">
            <a:off x="7834701" y="1390069"/>
            <a:ext cx="3429479" cy="4953691"/>
          </a:xfrm>
          <a:prstGeom prst="rect">
            <a:avLst/>
          </a:prstGeom>
        </p:spPr>
        <p:style>
          <a:lnRef idx="2">
            <a:schemeClr val="dk1"/>
          </a:lnRef>
          <a:fillRef idx="1">
            <a:schemeClr val="lt1"/>
          </a:fillRef>
          <a:effectRef idx="0">
            <a:schemeClr val="dk1"/>
          </a:effectRef>
          <a:fontRef idx="minor">
            <a:schemeClr val="dk1"/>
          </a:fontRef>
        </p:style>
      </p:pic>
      <p:pic>
        <p:nvPicPr>
          <p:cNvPr id="8" name="Picture 7"/>
          <p:cNvPicPr>
            <a:picLocks noChangeAspect="1"/>
          </p:cNvPicPr>
          <p:nvPr/>
        </p:nvPicPr>
        <p:blipFill>
          <a:blip r:embed="rId4" cstate="screen">
            <a:extLst>
              <a:ext uri="{BEBA8EAE-BF5A-486C-A8C5-ECC9F3942E4B}">
                <a14:imgProps xmlns:a14="http://schemas.microsoft.com/office/drawing/2010/main">
                  <a14:imgLayer r:embed="rId5">
                    <a14:imgEffect>
                      <a14:backgroundRemoval t="2427" b="100000" l="0" r="96311"/>
                    </a14:imgEffect>
                  </a14:imgLayer>
                </a14:imgProps>
              </a:ext>
              <a:ext uri="{28A0092B-C50C-407E-A947-70E740481C1C}">
                <a14:useLocalDpi xmlns:a14="http://schemas.microsoft.com/office/drawing/2010/main"/>
              </a:ext>
            </a:extLst>
          </a:blip>
          <a:stretch>
            <a:fillRect/>
          </a:stretch>
        </p:blipFill>
        <p:spPr>
          <a:xfrm>
            <a:off x="106845" y="5968876"/>
            <a:ext cx="820049" cy="692337"/>
          </a:xfrm>
          <a:prstGeom prst="rect">
            <a:avLst/>
          </a:prstGeom>
        </p:spPr>
      </p:pic>
    </p:spTree>
    <p:custDataLst>
      <p:tags r:id="rId1"/>
    </p:custDataLst>
    <p:extLst>
      <p:ext uri="{BB962C8B-B14F-4D97-AF65-F5344CB8AC3E}">
        <p14:creationId xmlns:p14="http://schemas.microsoft.com/office/powerpoint/2010/main" val="31787232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774127"/>
          </a:xfrm>
        </p:spPr>
        <p:style>
          <a:lnRef idx="0">
            <a:schemeClr val="accent1"/>
          </a:lnRef>
          <a:fillRef idx="3">
            <a:schemeClr val="accent1"/>
          </a:fillRef>
          <a:effectRef idx="3">
            <a:schemeClr val="accent1"/>
          </a:effectRef>
          <a:fontRef idx="minor">
            <a:schemeClr val="lt1"/>
          </a:fontRef>
        </p:style>
        <p:txBody>
          <a:bodyPr/>
          <a:lstStyle/>
          <a:p>
            <a:pPr algn="ctr"/>
            <a:r>
              <a:rPr lang="en-GB" dirty="0" smtClean="0">
                <a:latin typeface="Comic Sans MS" panose="030F0702030302020204" pitchFamily="66" charset="0"/>
              </a:rPr>
              <a:t>Jummah prayer</a:t>
            </a:r>
            <a:endParaRPr lang="en-GB" dirty="0">
              <a:latin typeface="Comic Sans MS" panose="030F0702030302020204" pitchFamily="66" charset="0"/>
            </a:endParaRPr>
          </a:p>
        </p:txBody>
      </p:sp>
      <p:sp>
        <p:nvSpPr>
          <p:cNvPr id="3" name="Content Placeholder 2"/>
          <p:cNvSpPr>
            <a:spLocks noGrp="1"/>
          </p:cNvSpPr>
          <p:nvPr>
            <p:ph idx="1"/>
          </p:nvPr>
        </p:nvSpPr>
        <p:spPr>
          <a:xfrm>
            <a:off x="2297793" y="1469956"/>
            <a:ext cx="6246600" cy="2952142"/>
          </a:xfrm>
          <a:ln w="57150"/>
        </p:spPr>
        <p:style>
          <a:lnRef idx="2">
            <a:schemeClr val="accent3"/>
          </a:lnRef>
          <a:fillRef idx="1">
            <a:schemeClr val="lt1"/>
          </a:fillRef>
          <a:effectRef idx="0">
            <a:schemeClr val="accent3"/>
          </a:effectRef>
          <a:fontRef idx="minor">
            <a:schemeClr val="dk1"/>
          </a:fontRef>
        </p:style>
        <p:txBody>
          <a:bodyPr>
            <a:noAutofit/>
          </a:bodyPr>
          <a:lstStyle/>
          <a:p>
            <a:pPr marL="0" indent="0" algn="ctr">
              <a:lnSpc>
                <a:spcPct val="120000"/>
              </a:lnSpc>
              <a:buNone/>
            </a:pPr>
            <a:r>
              <a:rPr lang="en-GB" sz="2400" dirty="0" smtClean="0">
                <a:latin typeface="Comic Sans MS" panose="030F0702030302020204" pitchFamily="66" charset="0"/>
              </a:rPr>
              <a:t>The midday prayer every Friday is considered to be special, and it is called the </a:t>
            </a:r>
            <a:r>
              <a:rPr lang="en-GB" sz="2400" b="1" i="1" dirty="0" smtClean="0">
                <a:latin typeface="Comic Sans MS" panose="030F0702030302020204" pitchFamily="66" charset="0"/>
              </a:rPr>
              <a:t>Jummah prayer.</a:t>
            </a:r>
          </a:p>
          <a:p>
            <a:pPr marL="0" indent="0" algn="ctr">
              <a:lnSpc>
                <a:spcPct val="120000"/>
              </a:lnSpc>
              <a:buNone/>
            </a:pPr>
            <a:r>
              <a:rPr lang="en-GB" sz="2400" dirty="0" smtClean="0">
                <a:latin typeface="Comic Sans MS" panose="030F0702030302020204" pitchFamily="66" charset="0"/>
              </a:rPr>
              <a:t>Once the prayer is complete, the imam will deliver a sermon that reminds Muslims of their obligations and duties to God.</a:t>
            </a:r>
          </a:p>
        </p:txBody>
      </p:sp>
      <p:pic>
        <p:nvPicPr>
          <p:cNvPr id="7" name="Picture 6"/>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2292" b="100000" l="0" r="92344">
                        <a14:foregroundMark x1="18438" y1="8750" x2="18438" y2="8750"/>
                        <a14:foregroundMark x1="26250" y1="30417" x2="26250" y2="30417"/>
                        <a14:foregroundMark x1="68281" y1="8125" x2="68281" y2="8125"/>
                        <a14:foregroundMark x1="19375" y1="46458" x2="19375" y2="46458"/>
                      </a14:backgroundRemoval>
                    </a14:imgEffect>
                  </a14:imgLayer>
                </a14:imgProps>
              </a:ext>
              <a:ext uri="{28A0092B-C50C-407E-A947-70E740481C1C}">
                <a14:useLocalDpi xmlns:a14="http://schemas.microsoft.com/office/drawing/2010/main"/>
              </a:ext>
            </a:extLst>
          </a:blip>
          <a:srcRect l="2495" r="15866" b="10087"/>
          <a:stretch/>
        </p:blipFill>
        <p:spPr>
          <a:xfrm>
            <a:off x="8773651" y="1256032"/>
            <a:ext cx="2903688" cy="2398427"/>
          </a:xfrm>
          <a:prstGeom prst="rect">
            <a:avLst/>
          </a:prstGeom>
        </p:spPr>
      </p:pic>
      <p:sp>
        <p:nvSpPr>
          <p:cNvPr id="8" name="Rectangle 7"/>
          <p:cNvSpPr/>
          <p:nvPr/>
        </p:nvSpPr>
        <p:spPr>
          <a:xfrm>
            <a:off x="8773651" y="3771237"/>
            <a:ext cx="2903688" cy="275152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lnSpc>
                <a:spcPct val="120000"/>
              </a:lnSpc>
            </a:pPr>
            <a:r>
              <a:rPr lang="en-GB" sz="2400" dirty="0">
                <a:latin typeface="Comic Sans MS" panose="030F0702030302020204" pitchFamily="66" charset="0"/>
              </a:rPr>
              <a:t>All male Muslims are expected to attend a mosque for this prayer, and woman may do so if they wish. </a:t>
            </a:r>
          </a:p>
        </p:txBody>
      </p:sp>
      <p:sp>
        <p:nvSpPr>
          <p:cNvPr id="9" name="Rectangle 8"/>
          <p:cNvSpPr/>
          <p:nvPr/>
        </p:nvSpPr>
        <p:spPr>
          <a:xfrm>
            <a:off x="644577" y="4624098"/>
            <a:ext cx="7899817" cy="1865126"/>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20000"/>
              </a:lnSpc>
            </a:pPr>
            <a:r>
              <a:rPr lang="en-GB" sz="2400" dirty="0">
                <a:latin typeface="Comic Sans MS" panose="030F0702030302020204" pitchFamily="66" charset="0"/>
              </a:rPr>
              <a:t>Although Friday is not a day of rest, Muslims must leave their work or close their business in order to attend Jummah prayer, and then return to work afterwards. </a:t>
            </a:r>
          </a:p>
        </p:txBody>
      </p:sp>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3241" y="1380305"/>
            <a:ext cx="2184553" cy="2149878"/>
          </a:xfrm>
          <a:prstGeom prst="ellipse">
            <a:avLst/>
          </a:prstGeom>
        </p:spPr>
      </p:pic>
    </p:spTree>
    <p:custDataLst>
      <p:tags r:id="rId1"/>
    </p:custDataLst>
    <p:extLst>
      <p:ext uri="{BB962C8B-B14F-4D97-AF65-F5344CB8AC3E}">
        <p14:creationId xmlns:p14="http://schemas.microsoft.com/office/powerpoint/2010/main" val="17798611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81" y="215225"/>
            <a:ext cx="10515600" cy="699177"/>
          </a:xfrm>
        </p:spPr>
        <p:style>
          <a:lnRef idx="0">
            <a:schemeClr val="accent1"/>
          </a:lnRef>
          <a:fillRef idx="3">
            <a:schemeClr val="accent1"/>
          </a:fillRef>
          <a:effectRef idx="3">
            <a:schemeClr val="accent1"/>
          </a:effectRef>
          <a:fontRef idx="minor">
            <a:schemeClr val="lt1"/>
          </a:fontRef>
        </p:style>
        <p:txBody>
          <a:bodyPr/>
          <a:lstStyle/>
          <a:p>
            <a:pPr algn="ctr"/>
            <a:r>
              <a:rPr lang="en-GB" dirty="0" smtClean="0">
                <a:latin typeface="Comic Sans MS" panose="030F0702030302020204" pitchFamily="66" charset="0"/>
              </a:rPr>
              <a:t>Prayer at home</a:t>
            </a:r>
            <a:endParaRPr lang="en-GB" dirty="0">
              <a:latin typeface="Comic Sans MS" panose="030F0702030302020204" pitchFamily="66" charset="0"/>
            </a:endParaRPr>
          </a:p>
        </p:txBody>
      </p:sp>
      <p:pic>
        <p:nvPicPr>
          <p:cNvPr id="3" name="Picture 2"/>
          <p:cNvPicPr>
            <a:picLocks noChangeAspect="1"/>
          </p:cNvPicPr>
          <p:nvPr/>
        </p:nvPicPr>
        <p:blipFill>
          <a:blip r:embed="rId3"/>
          <a:stretch>
            <a:fillRect/>
          </a:stretch>
        </p:blipFill>
        <p:spPr>
          <a:xfrm>
            <a:off x="6821403" y="1124262"/>
            <a:ext cx="5055179" cy="3353268"/>
          </a:xfrm>
          <a:prstGeom prst="rect">
            <a:avLst/>
          </a:prstGeom>
          <a:ln w="38100"/>
        </p:spPr>
        <p:style>
          <a:lnRef idx="2">
            <a:schemeClr val="dk1"/>
          </a:lnRef>
          <a:fillRef idx="1">
            <a:schemeClr val="lt1"/>
          </a:fillRef>
          <a:effectRef idx="0">
            <a:schemeClr val="dk1"/>
          </a:effectRef>
          <a:fontRef idx="minor">
            <a:schemeClr val="dk1"/>
          </a:fontRef>
        </p:style>
      </p:pic>
      <p:sp>
        <p:nvSpPr>
          <p:cNvPr id="4" name="Rectangle 3"/>
          <p:cNvSpPr/>
          <p:nvPr/>
        </p:nvSpPr>
        <p:spPr>
          <a:xfrm>
            <a:off x="449705" y="1124265"/>
            <a:ext cx="6100999" cy="2938071"/>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smtClean="0">
                <a:latin typeface="Comic Sans MS" panose="030F0702030302020204" pitchFamily="66" charset="0"/>
              </a:rPr>
              <a:t>Muslims are allowed to pray at home. They must perform wudu before prayer but they do not need a special room in their house to pray</a:t>
            </a:r>
            <a:r>
              <a:rPr lang="en-GB" sz="2400" dirty="0">
                <a:latin typeface="Comic Sans MS" panose="030F0702030302020204" pitchFamily="66" charset="0"/>
              </a:rPr>
              <a:t>.</a:t>
            </a:r>
            <a:endParaRPr lang="en-GB" sz="2400" dirty="0" smtClean="0">
              <a:latin typeface="Comic Sans MS" panose="030F0702030302020204" pitchFamily="66" charset="0"/>
            </a:endParaRPr>
          </a:p>
          <a:p>
            <a:pPr algn="ctr"/>
            <a:endParaRPr lang="en-GB" sz="1050" dirty="0">
              <a:latin typeface="Comic Sans MS" panose="030F0702030302020204" pitchFamily="66" charset="0"/>
            </a:endParaRPr>
          </a:p>
          <a:p>
            <a:pPr algn="ctr"/>
            <a:r>
              <a:rPr lang="en-GB" sz="2400" dirty="0" smtClean="0">
                <a:latin typeface="Comic Sans MS" panose="030F0702030302020204" pitchFamily="66" charset="0"/>
              </a:rPr>
              <a:t>Muslims will use a prayer mat, which they position so it is facing Makkah, in the same way as it would in a mosque. </a:t>
            </a:r>
            <a:endParaRPr lang="en-GB" sz="2400" dirty="0">
              <a:latin typeface="Comic Sans MS" panose="030F0702030302020204" pitchFamily="66" charset="0"/>
            </a:endParaRPr>
          </a:p>
        </p:txBody>
      </p:sp>
      <p:sp>
        <p:nvSpPr>
          <p:cNvPr id="5" name="Rectangle 4"/>
          <p:cNvSpPr/>
          <p:nvPr/>
        </p:nvSpPr>
        <p:spPr>
          <a:xfrm>
            <a:off x="6761003" y="4687392"/>
            <a:ext cx="5175979" cy="166390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400" dirty="0" smtClean="0">
                <a:latin typeface="Comic Sans MS" panose="030F0702030302020204" pitchFamily="66" charset="0"/>
              </a:rPr>
              <a:t>Muslims women can often find it useful to pray at home, especially if they have children to look after.</a:t>
            </a:r>
            <a:endParaRPr lang="en-GB" sz="2400" dirty="0">
              <a:latin typeface="Comic Sans MS" panose="030F0702030302020204" pitchFamily="66" charset="0"/>
            </a:endParaRPr>
          </a:p>
        </p:txBody>
      </p:sp>
      <p:sp>
        <p:nvSpPr>
          <p:cNvPr id="6" name="Rectangle 5"/>
          <p:cNvSpPr/>
          <p:nvPr/>
        </p:nvSpPr>
        <p:spPr>
          <a:xfrm>
            <a:off x="449705" y="4272199"/>
            <a:ext cx="6100999" cy="223126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marL="342900" indent="-342900">
              <a:buAutoNum type="arabicPeriod"/>
            </a:pPr>
            <a:r>
              <a:rPr lang="en-GB" sz="2500" dirty="0" smtClean="0">
                <a:latin typeface="Comic Sans MS" panose="030F0702030302020204" pitchFamily="66" charset="0"/>
              </a:rPr>
              <a:t>If Muslims are allowed to pray at home, why do you think many go to a mosque to pray?</a:t>
            </a:r>
          </a:p>
          <a:p>
            <a:pPr marL="342900" indent="-342900">
              <a:buAutoNum type="arabicPeriod"/>
            </a:pPr>
            <a:r>
              <a:rPr lang="en-GB" sz="2500" dirty="0" smtClean="0">
                <a:latin typeface="Comic Sans MS" panose="030F0702030302020204" pitchFamily="66" charset="0"/>
              </a:rPr>
              <a:t>Design a prayer mat which could be used in the home.</a:t>
            </a:r>
            <a:endParaRPr lang="en-GB" sz="2500" dirty="0">
              <a:latin typeface="Comic Sans MS" panose="030F0702030302020204" pitchFamily="66" charset="0"/>
            </a:endParaRPr>
          </a:p>
        </p:txBody>
      </p:sp>
    </p:spTree>
    <p:custDataLst>
      <p:tags r:id="rId1"/>
    </p:custDataLst>
    <p:extLst>
      <p:ext uri="{BB962C8B-B14F-4D97-AF65-F5344CB8AC3E}">
        <p14:creationId xmlns:p14="http://schemas.microsoft.com/office/powerpoint/2010/main" val="25662172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3181"/>
            <a:ext cx="10515600" cy="789118"/>
          </a:xfrm>
        </p:spPr>
        <p:style>
          <a:lnRef idx="0">
            <a:schemeClr val="accent1"/>
          </a:lnRef>
          <a:fillRef idx="3">
            <a:schemeClr val="accent1"/>
          </a:fillRef>
          <a:effectRef idx="3">
            <a:schemeClr val="accent1"/>
          </a:effectRef>
          <a:fontRef idx="minor">
            <a:schemeClr val="lt1"/>
          </a:fontRef>
        </p:style>
        <p:txBody>
          <a:bodyPr/>
          <a:lstStyle/>
          <a:p>
            <a:pPr algn="ctr"/>
            <a:r>
              <a:rPr lang="en-GB" dirty="0" smtClean="0">
                <a:latin typeface="Comic Sans MS" panose="030F0702030302020204" pitchFamily="66" charset="0"/>
              </a:rPr>
              <a:t>The significance of prayer</a:t>
            </a:r>
            <a:endParaRPr lang="en-GB" dirty="0">
              <a:latin typeface="Comic Sans MS" panose="030F0702030302020204" pitchFamily="66" charset="0"/>
            </a:endParaRPr>
          </a:p>
        </p:txBody>
      </p:sp>
      <p:sp>
        <p:nvSpPr>
          <p:cNvPr id="3" name="Content Placeholder 2"/>
          <p:cNvSpPr>
            <a:spLocks noGrp="1"/>
          </p:cNvSpPr>
          <p:nvPr>
            <p:ph idx="1"/>
          </p:nvPr>
        </p:nvSpPr>
        <p:spPr>
          <a:xfrm>
            <a:off x="254833" y="1136623"/>
            <a:ext cx="11587395" cy="1186852"/>
          </a:xfrm>
          <a:ln w="38100"/>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en-GB" sz="2400" dirty="0" smtClean="0">
                <a:latin typeface="Comic Sans MS" panose="030F0702030302020204" pitchFamily="66" charset="0"/>
              </a:rPr>
              <a:t>Prayer has its own importance as one of the Five Pillars. However, for Muslims it is more than that, it is what God has commanded them to do. Prayer creates a greater awareness of God, which in turn motivates them to do God’s will. </a:t>
            </a:r>
          </a:p>
        </p:txBody>
      </p:sp>
      <p:sp>
        <p:nvSpPr>
          <p:cNvPr id="4" name="Rectangle 3"/>
          <p:cNvSpPr/>
          <p:nvPr/>
        </p:nvSpPr>
        <p:spPr>
          <a:xfrm>
            <a:off x="254834" y="2517799"/>
            <a:ext cx="6280877" cy="393954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GB" sz="2500" dirty="0">
                <a:latin typeface="Comic Sans MS" panose="030F0702030302020204" pitchFamily="66" charset="0"/>
              </a:rPr>
              <a:t>Prayer also unites Muslims worldwide because they all pray in the same way. A Muslim can go into any mosque anywhere in the world and be able to participate with fellow Muslims. In addition, reciting from the Qur’an during the prayers reminds Muslims of its importance. The actions of bowing and prostrating remind them that God is greater and more important than they are. </a:t>
            </a:r>
          </a:p>
        </p:txBody>
      </p:sp>
      <p:pic>
        <p:nvPicPr>
          <p:cNvPr id="5" name="Picture 4"/>
          <p:cNvPicPr>
            <a:picLocks noChangeAspect="1"/>
          </p:cNvPicPr>
          <p:nvPr/>
        </p:nvPicPr>
        <p:blipFill>
          <a:blip r:embed="rId3"/>
          <a:stretch>
            <a:fillRect/>
          </a:stretch>
        </p:blipFill>
        <p:spPr>
          <a:xfrm>
            <a:off x="6835514" y="2622730"/>
            <a:ext cx="4856815" cy="2488916"/>
          </a:xfrm>
          <a:prstGeom prst="rect">
            <a:avLst/>
          </a:prstGeom>
          <a:ln w="38100"/>
        </p:spPr>
        <p:style>
          <a:lnRef idx="2">
            <a:schemeClr val="dk1"/>
          </a:lnRef>
          <a:fillRef idx="1">
            <a:schemeClr val="lt1"/>
          </a:fillRef>
          <a:effectRef idx="0">
            <a:schemeClr val="dk1"/>
          </a:effectRef>
          <a:fontRef idx="minor">
            <a:schemeClr val="dk1"/>
          </a:fontRef>
        </p:style>
      </p:pic>
      <p:sp>
        <p:nvSpPr>
          <p:cNvPr id="6" name="Rectangle 5"/>
          <p:cNvSpPr/>
          <p:nvPr/>
        </p:nvSpPr>
        <p:spPr>
          <a:xfrm>
            <a:off x="6835514" y="5261549"/>
            <a:ext cx="4856815" cy="140907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800" dirty="0" smtClean="0">
                <a:latin typeface="Comic Sans MS" panose="030F0702030302020204" pitchFamily="66" charset="0"/>
              </a:rPr>
              <a:t>Explain how a Muslim might answer the question: </a:t>
            </a:r>
          </a:p>
          <a:p>
            <a:pPr algn="ctr"/>
            <a:r>
              <a:rPr lang="en-GB" sz="2800" b="1" i="1" dirty="0" smtClean="0">
                <a:effectLst>
                  <a:outerShdw blurRad="38100" dist="38100" dir="2700000" algn="tl">
                    <a:srgbClr val="000000">
                      <a:alpha val="43137"/>
                    </a:srgbClr>
                  </a:outerShdw>
                </a:effectLst>
                <a:latin typeface="Comic Sans MS" panose="030F0702030302020204" pitchFamily="66" charset="0"/>
              </a:rPr>
              <a:t>‘Why do you pray?’</a:t>
            </a:r>
            <a:endParaRPr lang="en-GB" sz="2800" b="1" i="1" dirty="0">
              <a:effectLst>
                <a:outerShdw blurRad="38100" dist="38100" dir="2700000" algn="tl">
                  <a:srgbClr val="000000">
                    <a:alpha val="43137"/>
                  </a:srgbClr>
                </a:outerShdw>
              </a:effectLst>
              <a:latin typeface="Comic Sans MS" panose="030F0702030302020204" pitchFamily="66" charset="0"/>
            </a:endParaRPr>
          </a:p>
        </p:txBody>
      </p:sp>
    </p:spTree>
    <p:custDataLst>
      <p:tags r:id="rId1"/>
    </p:custDataLst>
    <p:extLst>
      <p:ext uri="{BB962C8B-B14F-4D97-AF65-F5344CB8AC3E}">
        <p14:creationId xmlns:p14="http://schemas.microsoft.com/office/powerpoint/2010/main" val="4321871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774127"/>
          </a:xfrm>
        </p:spPr>
        <p:style>
          <a:lnRef idx="0">
            <a:schemeClr val="accent1"/>
          </a:lnRef>
          <a:fillRef idx="3">
            <a:schemeClr val="accent1"/>
          </a:fillRef>
          <a:effectRef idx="3">
            <a:schemeClr val="accent1"/>
          </a:effectRef>
          <a:fontRef idx="minor">
            <a:schemeClr val="lt1"/>
          </a:fontRef>
        </p:style>
        <p:txBody>
          <a:bodyPr/>
          <a:lstStyle/>
          <a:p>
            <a:pPr algn="ctr"/>
            <a:r>
              <a:rPr lang="en-GB" dirty="0" smtClean="0">
                <a:latin typeface="Comic Sans MS" panose="030F0702030302020204" pitchFamily="66" charset="0"/>
              </a:rPr>
              <a:t>Exam question</a:t>
            </a:r>
            <a:endParaRPr lang="en-GB" dirty="0">
              <a:latin typeface="Comic Sans MS" panose="030F0702030302020204" pitchFamily="66" charset="0"/>
            </a:endParaRPr>
          </a:p>
        </p:txBody>
      </p:sp>
      <p:sp>
        <p:nvSpPr>
          <p:cNvPr id="3" name="Content Placeholder 2"/>
          <p:cNvSpPr>
            <a:spLocks noGrp="1"/>
          </p:cNvSpPr>
          <p:nvPr>
            <p:ph idx="1"/>
          </p:nvPr>
        </p:nvSpPr>
        <p:spPr>
          <a:xfrm>
            <a:off x="703290" y="1405900"/>
            <a:ext cx="11004031" cy="1906926"/>
          </a:xfrm>
        </p:spPr>
        <p:txBody>
          <a:bodyPr>
            <a:normAutofit/>
          </a:bodyPr>
          <a:lstStyle/>
          <a:p>
            <a:pPr marL="0" indent="0" algn="ctr">
              <a:buNone/>
            </a:pPr>
            <a:r>
              <a:rPr lang="en-GB" sz="4400" dirty="0" smtClean="0"/>
              <a:t>Explain two ways in which a belief in the importance of prayer influences Muslims today. </a:t>
            </a:r>
            <a:r>
              <a:rPr lang="en-GB" sz="3600" dirty="0" smtClean="0"/>
              <a:t>[4 marks]</a:t>
            </a:r>
          </a:p>
          <a:p>
            <a:pPr marL="0" indent="0">
              <a:buNone/>
            </a:pPr>
            <a:endParaRPr lang="en-GB" sz="4400" dirty="0"/>
          </a:p>
        </p:txBody>
      </p:sp>
      <p:sp>
        <p:nvSpPr>
          <p:cNvPr id="4" name="Rectangle 3"/>
          <p:cNvSpPr/>
          <p:nvPr/>
        </p:nvSpPr>
        <p:spPr>
          <a:xfrm>
            <a:off x="838201" y="3579475"/>
            <a:ext cx="4228475" cy="276136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400" dirty="0" smtClean="0">
                <a:latin typeface="Comic Sans MS" panose="030F0702030302020204" pitchFamily="66" charset="0"/>
              </a:rPr>
              <a:t>This question asks about how a belief influences Muslims today, so make sure that you apply the belief to the present day rather than just describing it. </a:t>
            </a:r>
            <a:endParaRPr lang="en-GB" sz="2400" dirty="0">
              <a:latin typeface="Comic Sans MS" panose="030F0702030302020204" pitchFamily="66" charset="0"/>
            </a:endParaRPr>
          </a:p>
        </p:txBody>
      </p:sp>
      <p:sp>
        <p:nvSpPr>
          <p:cNvPr id="6" name="Rectangle 5"/>
          <p:cNvSpPr/>
          <p:nvPr/>
        </p:nvSpPr>
        <p:spPr>
          <a:xfrm>
            <a:off x="6895476" y="3405951"/>
            <a:ext cx="3972395" cy="2934889"/>
          </a:xfrm>
          <a:prstGeom prst="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solidFill>
                  <a:schemeClr val="tx1"/>
                </a:solidFill>
                <a:effectLst>
                  <a:outerShdw blurRad="38100" dist="38100" dir="2700000" algn="tl">
                    <a:srgbClr val="000000">
                      <a:alpha val="43137"/>
                    </a:srgbClr>
                  </a:outerShdw>
                </a:effectLst>
                <a:latin typeface="Comic Sans MS" panose="030F0702030302020204" pitchFamily="66" charset="0"/>
              </a:rPr>
              <a:t>Remember:</a:t>
            </a:r>
          </a:p>
          <a:p>
            <a:r>
              <a:rPr lang="en-GB" sz="2800" dirty="0" smtClean="0">
                <a:solidFill>
                  <a:schemeClr val="tx1"/>
                </a:solidFill>
                <a:latin typeface="Comic Sans MS" panose="030F0702030302020204" pitchFamily="66" charset="0"/>
              </a:rPr>
              <a:t>You need to include two separate ways / contrasts and explain them both fully with relevant examples. </a:t>
            </a:r>
            <a:endParaRPr lang="en-GB" sz="2400" dirty="0">
              <a:solidFill>
                <a:schemeClr val="tx1"/>
              </a:solidFill>
              <a:latin typeface="Comic Sans MS" panose="030F0702030302020204" pitchFamily="66" charset="0"/>
            </a:endParaRPr>
          </a:p>
        </p:txBody>
      </p:sp>
      <p:pic>
        <p:nvPicPr>
          <p:cNvPr id="7" name="Picture 6"/>
          <p:cNvPicPr>
            <a:picLocks noChangeAspect="1"/>
          </p:cNvPicPr>
          <p:nvPr/>
        </p:nvPicPr>
        <p:blipFill>
          <a:blip r:embed="rId2"/>
          <a:stretch>
            <a:fillRect/>
          </a:stretch>
        </p:blipFill>
        <p:spPr>
          <a:xfrm>
            <a:off x="9850862" y="2925811"/>
            <a:ext cx="1398009" cy="1307326"/>
          </a:xfrm>
          <a:prstGeom prst="rect">
            <a:avLst/>
          </a:prstGeom>
        </p:spPr>
      </p:pic>
    </p:spTree>
    <p:extLst>
      <p:ext uri="{BB962C8B-B14F-4D97-AF65-F5344CB8AC3E}">
        <p14:creationId xmlns:p14="http://schemas.microsoft.com/office/powerpoint/2010/main" val="23910785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178911" y="3665096"/>
            <a:ext cx="2932292" cy="2823263"/>
          </a:xfrm>
          <a:prstGeom prst="roundRect">
            <a:avLst/>
          </a:prstGeom>
          <a:solidFill>
            <a:srgbClr val="33CCFF"/>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0" lang="en-GB" sz="2400" b="0" i="0" u="none" strike="noStrike" cap="none" normalizeH="0" baseline="0" dirty="0" smtClean="0">
              <a:ln>
                <a:noFill/>
              </a:ln>
              <a:solidFill>
                <a:schemeClr val="bg1"/>
              </a:solidFill>
              <a:effectLst/>
              <a:latin typeface="Comic Sans MS" pitchFamily="66" charset="0"/>
              <a:ea typeface="Times New Roman" pitchFamily="18" charset="0"/>
              <a:cs typeface="Arial" charset="0"/>
            </a:endParaRPr>
          </a:p>
          <a:p>
            <a:pPr algn="ctr"/>
            <a:r>
              <a:rPr kumimoji="0" lang="en-GB" sz="2400" b="0" i="0" u="none" strike="noStrike" cap="none" normalizeH="0" baseline="0" dirty="0" smtClean="0">
                <a:ln>
                  <a:noFill/>
                </a:ln>
                <a:solidFill>
                  <a:schemeClr val="bg1"/>
                </a:solidFill>
                <a:effectLst/>
                <a:latin typeface="Comic Sans MS" pitchFamily="66" charset="0"/>
                <a:ea typeface="Times New Roman" pitchFamily="18" charset="0"/>
                <a:cs typeface="Arial" charset="0"/>
              </a:rPr>
              <a:t>I can </a:t>
            </a:r>
            <a:r>
              <a:rPr lang="en-GB" sz="2400" b="1" dirty="0" smtClean="0">
                <a:solidFill>
                  <a:schemeClr val="bg1"/>
                </a:solidFill>
                <a:latin typeface="Comic Sans MS" panose="030F0702030302020204" pitchFamily="66" charset="0"/>
              </a:rPr>
              <a:t>describe</a:t>
            </a:r>
            <a:r>
              <a:rPr lang="en-GB" sz="2400" dirty="0" smtClean="0">
                <a:solidFill>
                  <a:schemeClr val="bg1"/>
                </a:solidFill>
                <a:latin typeface="Comic Sans MS" panose="030F0702030302020204" pitchFamily="66" charset="0"/>
              </a:rPr>
              <a:t> how Muslims prepare for prayer</a:t>
            </a:r>
            <a:endParaRPr lang="en-GB" sz="2800" dirty="0">
              <a:solidFill>
                <a:schemeClr val="bg1"/>
              </a:solidFill>
              <a:latin typeface="Comic Sans MS" panose="030F0702030302020204" pitchFamily="66" charset="0"/>
            </a:endParaRPr>
          </a:p>
          <a:p>
            <a:pPr lvl="0" algn="ctr"/>
            <a:endParaRPr lang="en-GB" sz="2800" dirty="0" smtClean="0">
              <a:solidFill>
                <a:schemeClr val="bg1"/>
              </a:solidFill>
              <a:latin typeface="Comic Sans MS" panose="030F0702030302020204" pitchFamily="66" charset="0"/>
            </a:endParaRPr>
          </a:p>
        </p:txBody>
      </p:sp>
      <p:sp>
        <p:nvSpPr>
          <p:cNvPr id="26" name="Rounded Rectangle 25"/>
          <p:cNvSpPr/>
          <p:nvPr/>
        </p:nvSpPr>
        <p:spPr>
          <a:xfrm>
            <a:off x="4546879" y="3679232"/>
            <a:ext cx="2932292" cy="2823264"/>
          </a:xfrm>
          <a:prstGeom prst="roundRect">
            <a:avLst/>
          </a:prstGeom>
          <a:solidFill>
            <a:srgbClr val="FF66CC"/>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400" dirty="0" smtClean="0">
              <a:solidFill>
                <a:schemeClr val="bg1"/>
              </a:solidFill>
              <a:latin typeface="Comic Sans MS" pitchFamily="66" charset="0"/>
            </a:endParaRPr>
          </a:p>
          <a:p>
            <a:pPr algn="ctr"/>
            <a:r>
              <a:rPr lang="en-US" sz="2400" dirty="0" smtClean="0">
                <a:solidFill>
                  <a:schemeClr val="bg1"/>
                </a:solidFill>
                <a:latin typeface="Comic Sans MS" pitchFamily="66" charset="0"/>
              </a:rPr>
              <a:t>I can </a:t>
            </a:r>
            <a:r>
              <a:rPr lang="en-US" sz="2400" b="1" dirty="0" smtClean="0">
                <a:solidFill>
                  <a:schemeClr val="bg1"/>
                </a:solidFill>
                <a:latin typeface="Comic Sans MS" pitchFamily="66" charset="0"/>
              </a:rPr>
              <a:t>explain</a:t>
            </a:r>
            <a:r>
              <a:rPr lang="en-US" sz="2400" dirty="0" smtClean="0">
                <a:solidFill>
                  <a:schemeClr val="bg1"/>
                </a:solidFill>
                <a:latin typeface="Comic Sans MS" pitchFamily="66" charset="0"/>
              </a:rPr>
              <a:t> the importance of facing Makkah when praying</a:t>
            </a:r>
            <a:endParaRPr lang="en-US" sz="2400" dirty="0">
              <a:solidFill>
                <a:schemeClr val="bg1"/>
              </a:solidFill>
              <a:latin typeface="Comic Sans MS" pitchFamily="66" charset="0"/>
            </a:endParaRPr>
          </a:p>
          <a:p>
            <a:pPr algn="ctr"/>
            <a:endParaRPr lang="en-US" sz="2800" dirty="0" smtClean="0">
              <a:solidFill>
                <a:schemeClr val="bg1"/>
              </a:solidFill>
              <a:latin typeface="Comic Sans MS" pitchFamily="66" charset="0"/>
            </a:endParaRPr>
          </a:p>
        </p:txBody>
      </p:sp>
      <p:sp>
        <p:nvSpPr>
          <p:cNvPr id="29" name="Rounded Rectangle 28"/>
          <p:cNvSpPr/>
          <p:nvPr/>
        </p:nvSpPr>
        <p:spPr>
          <a:xfrm>
            <a:off x="7744033" y="3665096"/>
            <a:ext cx="3336833" cy="2823263"/>
          </a:xfrm>
          <a:prstGeom prst="roundRect">
            <a:avLst/>
          </a:prstGeom>
          <a:solidFill>
            <a:srgbClr val="FFC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400" dirty="0" smtClean="0">
                <a:solidFill>
                  <a:schemeClr val="bg1"/>
                </a:solidFill>
                <a:latin typeface="Comic Sans MS" pitchFamily="66" charset="0"/>
              </a:rPr>
              <a:t>I can </a:t>
            </a:r>
            <a:r>
              <a:rPr lang="en-GB" sz="2400" b="1" dirty="0" smtClean="0">
                <a:solidFill>
                  <a:schemeClr val="bg1"/>
                </a:solidFill>
                <a:latin typeface="Comic Sans MS" pitchFamily="66" charset="0"/>
              </a:rPr>
              <a:t>clearly explain how </a:t>
            </a:r>
            <a:r>
              <a:rPr lang="en-GB" sz="2400" dirty="0" smtClean="0">
                <a:solidFill>
                  <a:schemeClr val="bg1"/>
                </a:solidFill>
                <a:latin typeface="Comic Sans MS" pitchFamily="66" charset="0"/>
              </a:rPr>
              <a:t>prayer happens inside a mosque</a:t>
            </a:r>
          </a:p>
        </p:txBody>
      </p:sp>
      <p:sp>
        <p:nvSpPr>
          <p:cNvPr id="32" name="TextBox 31"/>
          <p:cNvSpPr txBox="1"/>
          <p:nvPr/>
        </p:nvSpPr>
        <p:spPr>
          <a:xfrm>
            <a:off x="1446678" y="1779411"/>
            <a:ext cx="9558029" cy="1211297"/>
          </a:xfrm>
          <a:prstGeom prst="rect">
            <a:avLst/>
          </a:prstGeom>
          <a:ln w="76200">
            <a:solidFill>
              <a:srgbClr val="00B0F0"/>
            </a:solidFill>
          </a:ln>
        </p:spPr>
        <p:style>
          <a:lnRef idx="2">
            <a:schemeClr val="accent1"/>
          </a:lnRef>
          <a:fillRef idx="1">
            <a:schemeClr val="lt1"/>
          </a:fillRef>
          <a:effectRef idx="0">
            <a:schemeClr val="accent1"/>
          </a:effectRef>
          <a:fontRef idx="minor">
            <a:schemeClr val="dk1"/>
          </a:fontRef>
        </p:style>
        <p:txBody>
          <a:bodyPr wrap="square" lIns="102300" tIns="51151" rIns="102300" bIns="51151" rtlCol="0">
            <a:spAutoFit/>
          </a:bodyPr>
          <a:lstStyle/>
          <a:p>
            <a:r>
              <a:rPr lang="en-US" sz="2400" dirty="0" smtClean="0">
                <a:ln>
                  <a:solidFill>
                    <a:srgbClr val="FFC000"/>
                  </a:solidFill>
                </a:ln>
                <a:solidFill>
                  <a:srgbClr val="FFFF00"/>
                </a:solidFill>
                <a:effectLst>
                  <a:outerShdw blurRad="38100" dist="38100" dir="2700000" algn="tl">
                    <a:srgbClr val="000000">
                      <a:alpha val="43137"/>
                    </a:srgbClr>
                  </a:outerShdw>
                </a:effectLst>
                <a:latin typeface="Comic Sans MS" panose="030F0702030302020204" pitchFamily="66" charset="0"/>
              </a:rPr>
              <a:t>Learning Intentions: </a:t>
            </a:r>
          </a:p>
          <a:p>
            <a:pPr marL="285750" indent="-285750">
              <a:buFont typeface="Arial" panose="020B0604020202020204" pitchFamily="34" charset="0"/>
              <a:buChar char="•"/>
            </a:pPr>
            <a:r>
              <a:rPr lang="en-US" sz="2400" dirty="0" smtClean="0">
                <a:latin typeface="Comic Sans MS" panose="030F0702030302020204" pitchFamily="66" charset="0"/>
              </a:rPr>
              <a:t>To know when Muslims pray and how they prepare for prayer</a:t>
            </a:r>
          </a:p>
          <a:p>
            <a:pPr marL="285750" indent="-285750">
              <a:buFont typeface="Arial" panose="020B0604020202020204" pitchFamily="34" charset="0"/>
              <a:buChar char="•"/>
            </a:pPr>
            <a:r>
              <a:rPr lang="en-US" sz="2400" dirty="0" smtClean="0">
                <a:latin typeface="Comic Sans MS" panose="030F0702030302020204" pitchFamily="66" charset="0"/>
              </a:rPr>
              <a:t>To understand the importance of facing Makkah when praying</a:t>
            </a:r>
            <a:endParaRPr lang="en-US" sz="2400" dirty="0">
              <a:latin typeface="Comic Sans MS" panose="030F0702030302020204" pitchFamily="66" charset="0"/>
            </a:endParaRPr>
          </a:p>
        </p:txBody>
      </p:sp>
      <p:sp>
        <p:nvSpPr>
          <p:cNvPr id="7" name="Date Placeholder 6"/>
          <p:cNvSpPr>
            <a:spLocks noGrp="1"/>
          </p:cNvSpPr>
          <p:nvPr>
            <p:ph type="dt" sz="half" idx="10"/>
          </p:nvPr>
        </p:nvSpPr>
        <p:spPr>
          <a:xfrm>
            <a:off x="63617" y="156335"/>
            <a:ext cx="6668024" cy="469628"/>
          </a:xfrm>
        </p:spPr>
        <p:txBody>
          <a:bodyPr/>
          <a:lstStyle/>
          <a:p>
            <a:fld id="{059CF971-344A-4323-8059-7103DF1C8EAC}" type="datetime2">
              <a:rPr lang="en-GB" sz="2800" b="1" u="sng">
                <a:solidFill>
                  <a:schemeClr val="tx1"/>
                </a:solidFill>
                <a:latin typeface="Comic Sans MS" panose="030F0702030302020204" pitchFamily="66" charset="0"/>
              </a:rPr>
              <a:t>Monday, 30 March 20</a:t>
            </a:fld>
            <a:endParaRPr lang="en-GB" sz="2800" b="1" u="sng" dirty="0">
              <a:solidFill>
                <a:schemeClr val="tx1"/>
              </a:solidFill>
              <a:latin typeface="Comic Sans MS" panose="030F0702030302020204" pitchFamily="66" charset="0"/>
            </a:endParaRPr>
          </a:p>
        </p:txBody>
      </p:sp>
      <p:sp>
        <p:nvSpPr>
          <p:cNvPr id="33" name="Title 1"/>
          <p:cNvSpPr txBox="1">
            <a:spLocks/>
          </p:cNvSpPr>
          <p:nvPr/>
        </p:nvSpPr>
        <p:spPr>
          <a:xfrm>
            <a:off x="3962186" y="3072017"/>
            <a:ext cx="4527012" cy="497633"/>
          </a:xfrm>
          <a:prstGeom prst="rect">
            <a:avLst/>
          </a:prstGeom>
        </p:spPr>
        <p:txBody>
          <a:bodyPr vert="horz" lIns="76725" tIns="38360" rIns="76725" bIns="38360" rtlCol="0" anchor="ctr">
            <a:normAutofit lnSpcReduction="10000"/>
          </a:bodyPr>
          <a:lstStyle/>
          <a:p>
            <a:pPr algn="ctr">
              <a:spcBef>
                <a:spcPct val="0"/>
              </a:spcBef>
              <a:defRPr/>
            </a:pPr>
            <a:r>
              <a:rPr lang="en-GB" sz="2800" b="1" dirty="0">
                <a:ln>
                  <a:solidFill>
                    <a:schemeClr val="bg1"/>
                  </a:solidFill>
                </a:ln>
                <a:latin typeface="Comic Sans MS" pitchFamily="66" charset="0"/>
                <a:ea typeface="+mj-ea"/>
                <a:cs typeface="+mj-cs"/>
              </a:rPr>
              <a:t>Progress Indicators</a:t>
            </a:r>
          </a:p>
        </p:txBody>
      </p:sp>
      <p:sp>
        <p:nvSpPr>
          <p:cNvPr id="2" name="Rectangle 1"/>
          <p:cNvSpPr/>
          <p:nvPr/>
        </p:nvSpPr>
        <p:spPr>
          <a:xfrm>
            <a:off x="3691183" y="967676"/>
            <a:ext cx="5069015" cy="584775"/>
          </a:xfrm>
          <a:prstGeom prst="rect">
            <a:avLst/>
          </a:prstGeom>
        </p:spPr>
        <p:txBody>
          <a:bodyPr wrap="none">
            <a:spAutoFit/>
          </a:bodyPr>
          <a:lstStyle/>
          <a:p>
            <a:pPr algn="ctr"/>
            <a:r>
              <a:rPr lang="en-GB" sz="3200" b="1" u="sng" dirty="0" smtClean="0">
                <a:latin typeface="Comic Sans MS" panose="030F0702030302020204" pitchFamily="66" charset="0"/>
              </a:rPr>
              <a:t>Salah: the daily prayers</a:t>
            </a:r>
            <a:endParaRPr lang="en-GB" sz="3200" b="1" u="sng" dirty="0">
              <a:latin typeface="Comic Sans MS" panose="030F0702030302020204" pitchFamily="66" charset="0"/>
            </a:endParaRPr>
          </a:p>
        </p:txBody>
      </p:sp>
    </p:spTree>
    <p:custDataLst>
      <p:tags r:id="rId1"/>
    </p:custDataLst>
    <p:extLst>
      <p:ext uri="{BB962C8B-B14F-4D97-AF65-F5344CB8AC3E}">
        <p14:creationId xmlns:p14="http://schemas.microsoft.com/office/powerpoint/2010/main" val="26652653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ounded Rectangle 3"/>
          <p:cNvSpPr>
            <a:spLocks/>
          </p:cNvSpPr>
          <p:nvPr/>
        </p:nvSpPr>
        <p:spPr bwMode="auto">
          <a:xfrm>
            <a:off x="334436" y="319117"/>
            <a:ext cx="11523133" cy="949325"/>
          </a:xfrm>
          <a:custGeom>
            <a:avLst/>
            <a:gdLst>
              <a:gd name="T0" fmla="*/ 4326727 w 8640961"/>
              <a:gd name="T1" fmla="*/ 0 h 949165"/>
              <a:gd name="T2" fmla="*/ 8653439 w 8640961"/>
              <a:gd name="T3" fmla="*/ 475303 h 949165"/>
              <a:gd name="T4" fmla="*/ 4326727 w 8640961"/>
              <a:gd name="T5" fmla="*/ 950605 h 949165"/>
              <a:gd name="T6" fmla="*/ 0 w 8640961"/>
              <a:gd name="T7" fmla="*/ 475303 h 949165"/>
              <a:gd name="T8" fmla="*/ 17694720 60000 65536"/>
              <a:gd name="T9" fmla="*/ 0 60000 65536"/>
              <a:gd name="T10" fmla="*/ 5898240 60000 65536"/>
              <a:gd name="T11" fmla="*/ 11796480 60000 65536"/>
              <a:gd name="T12" fmla="*/ 46335 w 8640961"/>
              <a:gd name="T13" fmla="*/ 46335 h 949165"/>
              <a:gd name="T14" fmla="*/ 8594625 w 8640961"/>
              <a:gd name="T15" fmla="*/ 902830 h 949165"/>
            </a:gdLst>
            <a:ahLst/>
            <a:cxnLst>
              <a:cxn ang="T8">
                <a:pos x="T0" y="T1"/>
              </a:cxn>
              <a:cxn ang="T9">
                <a:pos x="T2" y="T3"/>
              </a:cxn>
              <a:cxn ang="T10">
                <a:pos x="T4" y="T5"/>
              </a:cxn>
              <a:cxn ang="T11">
                <a:pos x="T6" y="T7"/>
              </a:cxn>
            </a:cxnLst>
            <a:rect l="T12" t="T13" r="T14" b="T15"/>
            <a:pathLst>
              <a:path w="8640961" h="949165">
                <a:moveTo>
                  <a:pt x="158194" y="0"/>
                </a:moveTo>
                <a:lnTo>
                  <a:pt x="158193" y="0"/>
                </a:lnTo>
                <a:cubicBezTo>
                  <a:pt x="70825" y="0"/>
                  <a:pt x="0" y="70825"/>
                  <a:pt x="0" y="158193"/>
                </a:cubicBezTo>
                <a:lnTo>
                  <a:pt x="0" y="790971"/>
                </a:lnTo>
                <a:cubicBezTo>
                  <a:pt x="0" y="878339"/>
                  <a:pt x="70825" y="949164"/>
                  <a:pt x="158193" y="949165"/>
                </a:cubicBezTo>
                <a:lnTo>
                  <a:pt x="8482767" y="949165"/>
                </a:lnTo>
                <a:cubicBezTo>
                  <a:pt x="8570135" y="949164"/>
                  <a:pt x="8640961" y="878339"/>
                  <a:pt x="8640961" y="790971"/>
                </a:cubicBezTo>
                <a:lnTo>
                  <a:pt x="8640961" y="158194"/>
                </a:lnTo>
                <a:cubicBezTo>
                  <a:pt x="8640961" y="70825"/>
                  <a:pt x="8570135" y="0"/>
                  <a:pt x="8482767" y="0"/>
                </a:cubicBezTo>
                <a:lnTo>
                  <a:pt x="158194" y="0"/>
                </a:lnTo>
                <a:close/>
              </a:path>
            </a:pathLst>
          </a:custGeom>
          <a:gradFill rotWithShape="0">
            <a:gsLst>
              <a:gs pos="0">
                <a:srgbClr val="8EB4E3"/>
              </a:gs>
              <a:gs pos="100000">
                <a:srgbClr val="C2D1ED"/>
              </a:gs>
            </a:gsLst>
            <a:lin ang="16200000"/>
          </a:gradFill>
          <a:ln w="25402">
            <a:solidFill>
              <a:srgbClr val="385D8A"/>
            </a:solidFill>
            <a:prstDash val="solid"/>
            <a:round/>
            <a:headEnd/>
            <a:tailEnd/>
          </a:ln>
        </p:spPr>
        <p:txBody>
          <a:bodyPr anchor="ctr" anchorCtr="1"/>
          <a:lstStyle/>
          <a:p>
            <a:pPr fontAlgn="base">
              <a:spcBef>
                <a:spcPct val="0"/>
              </a:spcBef>
              <a:spcAft>
                <a:spcPct val="0"/>
              </a:spcAft>
              <a:defRPr/>
            </a:pPr>
            <a:endParaRPr lang="en-GB" b="1">
              <a:solidFill>
                <a:prstClr val="black"/>
              </a:solidFill>
              <a:latin typeface="Arial" charset="0"/>
              <a:cs typeface="Times New Roman" pitchFamily="18" charset="0"/>
            </a:endParaRPr>
          </a:p>
        </p:txBody>
      </p:sp>
      <p:sp>
        <p:nvSpPr>
          <p:cNvPr id="3" name="Rectangle 4"/>
          <p:cNvSpPr/>
          <p:nvPr/>
        </p:nvSpPr>
        <p:spPr>
          <a:xfrm>
            <a:off x="2448235" y="346076"/>
            <a:ext cx="7295587" cy="923330"/>
          </a:xfrm>
          <a:prstGeom prst="rect">
            <a:avLst/>
          </a:prstGeom>
          <a:noFill/>
          <a:ln>
            <a:noFill/>
            <a:prstDash val="solid"/>
          </a:ln>
        </p:spPr>
        <p:txBody>
          <a:bodyPr wrap="none" anchorCtr="1">
            <a:spAutoFit/>
          </a:bodyPr>
          <a:lstStyle/>
          <a:p>
            <a:pPr algn="ctr">
              <a:defRPr sz="1800" b="0" i="0" u="none" strike="noStrike" kern="0" cap="none" spc="0" baseline="0">
                <a:solidFill>
                  <a:srgbClr val="000000"/>
                </a:solidFill>
                <a:uFillTx/>
              </a:defRPr>
            </a:pPr>
            <a:r>
              <a:rPr lang="en-US" sz="5400" kern="0" dirty="0">
                <a:solidFill>
                  <a:srgbClr val="FFFFFF"/>
                </a:solidFill>
                <a:effectLst>
                  <a:outerShdw dist="32004" dir="5400000">
                    <a:srgbClr val="000000"/>
                  </a:outerShdw>
                </a:effectLst>
                <a:latin typeface="Bauhaus 93" pitchFamily="82"/>
                <a:cs typeface="Arial" charset="0"/>
              </a:rPr>
              <a:t>The Five Pillars of Islam</a:t>
            </a:r>
          </a:p>
        </p:txBody>
      </p:sp>
      <p:pic>
        <p:nvPicPr>
          <p:cNvPr id="4" name="Picture 2" descr="http://www.beaumontlodge2035.co.uk/resources/pillar.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31800" y="2276475"/>
            <a:ext cx="1602317"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beaumontlodge2035.co.uk/resources/pillar.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56468" y="2325691"/>
            <a:ext cx="1602317"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beaumontlodge2035.co.uk/resources/pillar.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823200" y="2276475"/>
            <a:ext cx="1602317"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beaumontlodge2035.co.uk/resources/pillar.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223500" y="2276475"/>
            <a:ext cx="1602317"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beaumontlodge2035.co.uk/resources/pillar.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27651" y="2276475"/>
            <a:ext cx="1600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p:cNvSpPr txBox="1">
            <a:spLocks noChangeArrowheads="1"/>
          </p:cNvSpPr>
          <p:nvPr/>
        </p:nvSpPr>
        <p:spPr bwMode="auto">
          <a:xfrm>
            <a:off x="1" y="1484315"/>
            <a:ext cx="2965451"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itchFamily="34" charset="0"/>
              <a:buChar char="•"/>
              <a:defRPr sz="3200">
                <a:solidFill>
                  <a:srgbClr val="000000"/>
                </a:solidFill>
                <a:latin typeface="Calibri" pitchFamily="34" charset="0"/>
              </a:defRPr>
            </a:lvl1pPr>
            <a:lvl2pPr marL="742950" indent="-285750">
              <a:spcBef>
                <a:spcPts val="700"/>
              </a:spcBef>
              <a:buSzPct val="100000"/>
              <a:buFont typeface="Arial" pitchFamily="34" charset="0"/>
              <a:buChar char="–"/>
              <a:defRPr sz="2800">
                <a:solidFill>
                  <a:srgbClr val="000000"/>
                </a:solidFill>
                <a:latin typeface="Calibri" pitchFamily="34" charset="0"/>
              </a:defRPr>
            </a:lvl2pPr>
            <a:lvl3pPr marL="1143000" indent="-228600">
              <a:spcBef>
                <a:spcPts val="600"/>
              </a:spcBef>
              <a:buSzPct val="100000"/>
              <a:buFont typeface="Arial" pitchFamily="34" charset="0"/>
              <a:buChar char="•"/>
              <a:defRPr sz="2400">
                <a:solidFill>
                  <a:srgbClr val="000000"/>
                </a:solidFill>
                <a:latin typeface="Calibri" pitchFamily="34" charset="0"/>
              </a:defRPr>
            </a:lvl3pPr>
            <a:lvl4pPr marL="1600200" indent="-228600">
              <a:spcBef>
                <a:spcPts val="500"/>
              </a:spcBef>
              <a:buSzPct val="100000"/>
              <a:buFont typeface="Arial" pitchFamily="34" charset="0"/>
              <a:buChar char="–"/>
              <a:defRPr sz="2000">
                <a:solidFill>
                  <a:srgbClr val="000000"/>
                </a:solidFill>
                <a:latin typeface="Calibri" pitchFamily="34" charset="0"/>
              </a:defRPr>
            </a:lvl4pPr>
            <a:lvl5pPr marL="2057400" indent="-228600">
              <a:spcBef>
                <a:spcPts val="500"/>
              </a:spcBef>
              <a:buSzPct val="100000"/>
              <a:buFont typeface="Arial" pitchFamily="34"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9pPr>
          </a:lstStyle>
          <a:p>
            <a:pPr fontAlgn="base">
              <a:spcBef>
                <a:spcPct val="0"/>
              </a:spcBef>
              <a:spcAft>
                <a:spcPct val="0"/>
              </a:spcAft>
              <a:buSzTx/>
              <a:buFontTx/>
              <a:buNone/>
            </a:pPr>
            <a:r>
              <a:rPr lang="en-GB" altLang="en-US" b="1" smtClean="0">
                <a:latin typeface="Comic Sans MS" pitchFamily="66" charset="0"/>
                <a:cs typeface="Arial" pitchFamily="34" charset="0"/>
              </a:rPr>
              <a:t>Shahadah</a:t>
            </a:r>
          </a:p>
        </p:txBody>
      </p:sp>
      <p:sp>
        <p:nvSpPr>
          <p:cNvPr id="10" name="TextBox 11"/>
          <p:cNvSpPr txBox="1">
            <a:spLocks noChangeArrowheads="1"/>
          </p:cNvSpPr>
          <p:nvPr/>
        </p:nvSpPr>
        <p:spPr bwMode="auto">
          <a:xfrm>
            <a:off x="2963333" y="1484315"/>
            <a:ext cx="1788584"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itchFamily="34" charset="0"/>
              <a:buChar char="•"/>
              <a:defRPr sz="3200">
                <a:solidFill>
                  <a:srgbClr val="000000"/>
                </a:solidFill>
                <a:latin typeface="Calibri" pitchFamily="34" charset="0"/>
              </a:defRPr>
            </a:lvl1pPr>
            <a:lvl2pPr marL="742950" indent="-285750">
              <a:spcBef>
                <a:spcPts val="700"/>
              </a:spcBef>
              <a:buSzPct val="100000"/>
              <a:buFont typeface="Arial" pitchFamily="34" charset="0"/>
              <a:buChar char="–"/>
              <a:defRPr sz="2800">
                <a:solidFill>
                  <a:srgbClr val="000000"/>
                </a:solidFill>
                <a:latin typeface="Calibri" pitchFamily="34" charset="0"/>
              </a:defRPr>
            </a:lvl2pPr>
            <a:lvl3pPr marL="1143000" indent="-228600">
              <a:spcBef>
                <a:spcPts val="600"/>
              </a:spcBef>
              <a:buSzPct val="100000"/>
              <a:buFont typeface="Arial" pitchFamily="34" charset="0"/>
              <a:buChar char="•"/>
              <a:defRPr sz="2400">
                <a:solidFill>
                  <a:srgbClr val="000000"/>
                </a:solidFill>
                <a:latin typeface="Calibri" pitchFamily="34" charset="0"/>
              </a:defRPr>
            </a:lvl3pPr>
            <a:lvl4pPr marL="1600200" indent="-228600">
              <a:spcBef>
                <a:spcPts val="500"/>
              </a:spcBef>
              <a:buSzPct val="100000"/>
              <a:buFont typeface="Arial" pitchFamily="34" charset="0"/>
              <a:buChar char="–"/>
              <a:defRPr sz="2000">
                <a:solidFill>
                  <a:srgbClr val="000000"/>
                </a:solidFill>
                <a:latin typeface="Calibri" pitchFamily="34" charset="0"/>
              </a:defRPr>
            </a:lvl4pPr>
            <a:lvl5pPr marL="2057400" indent="-228600">
              <a:spcBef>
                <a:spcPts val="500"/>
              </a:spcBef>
              <a:buSzPct val="100000"/>
              <a:buFont typeface="Arial" pitchFamily="34"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9pPr>
          </a:lstStyle>
          <a:p>
            <a:pPr fontAlgn="base">
              <a:spcBef>
                <a:spcPct val="0"/>
              </a:spcBef>
              <a:spcAft>
                <a:spcPct val="0"/>
              </a:spcAft>
              <a:buSzTx/>
              <a:buFontTx/>
              <a:buNone/>
            </a:pPr>
            <a:r>
              <a:rPr lang="en-GB" altLang="en-US" b="1" smtClean="0">
                <a:latin typeface="Comic Sans MS" pitchFamily="66" charset="0"/>
                <a:cs typeface="Arial" pitchFamily="34" charset="0"/>
              </a:rPr>
              <a:t>Salah</a:t>
            </a:r>
          </a:p>
        </p:txBody>
      </p:sp>
      <p:sp>
        <p:nvSpPr>
          <p:cNvPr id="11" name="TextBox 12"/>
          <p:cNvSpPr txBox="1">
            <a:spLocks noChangeArrowheads="1"/>
          </p:cNvSpPr>
          <p:nvPr/>
        </p:nvSpPr>
        <p:spPr bwMode="auto">
          <a:xfrm>
            <a:off x="5329768" y="1484315"/>
            <a:ext cx="230293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itchFamily="34" charset="0"/>
              <a:buChar char="•"/>
              <a:defRPr sz="3200">
                <a:solidFill>
                  <a:srgbClr val="000000"/>
                </a:solidFill>
                <a:latin typeface="Calibri" pitchFamily="34" charset="0"/>
              </a:defRPr>
            </a:lvl1pPr>
            <a:lvl2pPr marL="742950" indent="-285750">
              <a:spcBef>
                <a:spcPts val="700"/>
              </a:spcBef>
              <a:buSzPct val="100000"/>
              <a:buFont typeface="Arial" pitchFamily="34" charset="0"/>
              <a:buChar char="–"/>
              <a:defRPr sz="2800">
                <a:solidFill>
                  <a:srgbClr val="000000"/>
                </a:solidFill>
                <a:latin typeface="Calibri" pitchFamily="34" charset="0"/>
              </a:defRPr>
            </a:lvl2pPr>
            <a:lvl3pPr marL="1143000" indent="-228600">
              <a:spcBef>
                <a:spcPts val="600"/>
              </a:spcBef>
              <a:buSzPct val="100000"/>
              <a:buFont typeface="Arial" pitchFamily="34" charset="0"/>
              <a:buChar char="•"/>
              <a:defRPr sz="2400">
                <a:solidFill>
                  <a:srgbClr val="000000"/>
                </a:solidFill>
                <a:latin typeface="Calibri" pitchFamily="34" charset="0"/>
              </a:defRPr>
            </a:lvl3pPr>
            <a:lvl4pPr marL="1600200" indent="-228600">
              <a:spcBef>
                <a:spcPts val="500"/>
              </a:spcBef>
              <a:buSzPct val="100000"/>
              <a:buFont typeface="Arial" pitchFamily="34" charset="0"/>
              <a:buChar char="–"/>
              <a:defRPr sz="2000">
                <a:solidFill>
                  <a:srgbClr val="000000"/>
                </a:solidFill>
                <a:latin typeface="Calibri" pitchFamily="34" charset="0"/>
              </a:defRPr>
            </a:lvl4pPr>
            <a:lvl5pPr marL="2057400" indent="-228600">
              <a:spcBef>
                <a:spcPts val="500"/>
              </a:spcBef>
              <a:buSzPct val="100000"/>
              <a:buFont typeface="Arial" pitchFamily="34"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9pPr>
          </a:lstStyle>
          <a:p>
            <a:pPr fontAlgn="base">
              <a:spcBef>
                <a:spcPct val="0"/>
              </a:spcBef>
              <a:spcAft>
                <a:spcPct val="0"/>
              </a:spcAft>
              <a:buSzTx/>
              <a:buFontTx/>
              <a:buNone/>
            </a:pPr>
            <a:r>
              <a:rPr lang="en-GB" altLang="en-US" b="1" dirty="0" smtClean="0">
                <a:latin typeface="Comic Sans MS" pitchFamily="66" charset="0"/>
                <a:cs typeface="Arial" pitchFamily="34" charset="0"/>
              </a:rPr>
              <a:t>Zakat</a:t>
            </a:r>
          </a:p>
        </p:txBody>
      </p:sp>
      <p:sp>
        <p:nvSpPr>
          <p:cNvPr id="12" name="TextBox 13"/>
          <p:cNvSpPr txBox="1">
            <a:spLocks noChangeArrowheads="1"/>
          </p:cNvSpPr>
          <p:nvPr/>
        </p:nvSpPr>
        <p:spPr bwMode="auto">
          <a:xfrm>
            <a:off x="7920568" y="1484315"/>
            <a:ext cx="230293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itchFamily="34" charset="0"/>
              <a:buChar char="•"/>
              <a:defRPr sz="3200">
                <a:solidFill>
                  <a:srgbClr val="000000"/>
                </a:solidFill>
                <a:latin typeface="Calibri" pitchFamily="34" charset="0"/>
              </a:defRPr>
            </a:lvl1pPr>
            <a:lvl2pPr marL="742950" indent="-285750">
              <a:spcBef>
                <a:spcPts val="700"/>
              </a:spcBef>
              <a:buSzPct val="100000"/>
              <a:buFont typeface="Arial" pitchFamily="34" charset="0"/>
              <a:buChar char="–"/>
              <a:defRPr sz="2800">
                <a:solidFill>
                  <a:srgbClr val="000000"/>
                </a:solidFill>
                <a:latin typeface="Calibri" pitchFamily="34" charset="0"/>
              </a:defRPr>
            </a:lvl2pPr>
            <a:lvl3pPr marL="1143000" indent="-228600">
              <a:spcBef>
                <a:spcPts val="600"/>
              </a:spcBef>
              <a:buSzPct val="100000"/>
              <a:buFont typeface="Arial" pitchFamily="34" charset="0"/>
              <a:buChar char="•"/>
              <a:defRPr sz="2400">
                <a:solidFill>
                  <a:srgbClr val="000000"/>
                </a:solidFill>
                <a:latin typeface="Calibri" pitchFamily="34" charset="0"/>
              </a:defRPr>
            </a:lvl3pPr>
            <a:lvl4pPr marL="1600200" indent="-228600">
              <a:spcBef>
                <a:spcPts val="500"/>
              </a:spcBef>
              <a:buSzPct val="100000"/>
              <a:buFont typeface="Arial" pitchFamily="34" charset="0"/>
              <a:buChar char="–"/>
              <a:defRPr sz="2000">
                <a:solidFill>
                  <a:srgbClr val="000000"/>
                </a:solidFill>
                <a:latin typeface="Calibri" pitchFamily="34" charset="0"/>
              </a:defRPr>
            </a:lvl4pPr>
            <a:lvl5pPr marL="2057400" indent="-228600">
              <a:spcBef>
                <a:spcPts val="500"/>
              </a:spcBef>
              <a:buSzPct val="100000"/>
              <a:buFont typeface="Arial" pitchFamily="34"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9pPr>
          </a:lstStyle>
          <a:p>
            <a:pPr fontAlgn="base">
              <a:spcBef>
                <a:spcPct val="0"/>
              </a:spcBef>
              <a:spcAft>
                <a:spcPct val="0"/>
              </a:spcAft>
              <a:buSzTx/>
              <a:buFontTx/>
              <a:buNone/>
            </a:pPr>
            <a:r>
              <a:rPr lang="en-GB" altLang="en-US" b="1" dirty="0" err="1" smtClean="0">
                <a:latin typeface="Comic Sans MS" pitchFamily="66" charset="0"/>
                <a:cs typeface="Arial" pitchFamily="34" charset="0"/>
              </a:rPr>
              <a:t>Sawm</a:t>
            </a:r>
            <a:endParaRPr lang="en-GB" altLang="en-US" b="1" dirty="0" smtClean="0">
              <a:latin typeface="Comic Sans MS" pitchFamily="66" charset="0"/>
              <a:cs typeface="Arial" pitchFamily="34" charset="0"/>
            </a:endParaRPr>
          </a:p>
        </p:txBody>
      </p:sp>
      <p:sp>
        <p:nvSpPr>
          <p:cNvPr id="13" name="TextBox 15"/>
          <p:cNvSpPr txBox="1">
            <a:spLocks noChangeArrowheads="1"/>
          </p:cNvSpPr>
          <p:nvPr/>
        </p:nvSpPr>
        <p:spPr bwMode="auto">
          <a:xfrm>
            <a:off x="10128270" y="1557338"/>
            <a:ext cx="2305049"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itchFamily="34" charset="0"/>
              <a:buChar char="•"/>
              <a:defRPr sz="3200">
                <a:solidFill>
                  <a:srgbClr val="000000"/>
                </a:solidFill>
                <a:latin typeface="Calibri" pitchFamily="34" charset="0"/>
              </a:defRPr>
            </a:lvl1pPr>
            <a:lvl2pPr marL="742950" indent="-285750">
              <a:spcBef>
                <a:spcPts val="700"/>
              </a:spcBef>
              <a:buSzPct val="100000"/>
              <a:buFont typeface="Arial" pitchFamily="34" charset="0"/>
              <a:buChar char="–"/>
              <a:defRPr sz="2800">
                <a:solidFill>
                  <a:srgbClr val="000000"/>
                </a:solidFill>
                <a:latin typeface="Calibri" pitchFamily="34" charset="0"/>
              </a:defRPr>
            </a:lvl2pPr>
            <a:lvl3pPr marL="1143000" indent="-228600">
              <a:spcBef>
                <a:spcPts val="600"/>
              </a:spcBef>
              <a:buSzPct val="100000"/>
              <a:buFont typeface="Arial" pitchFamily="34" charset="0"/>
              <a:buChar char="•"/>
              <a:defRPr sz="2400">
                <a:solidFill>
                  <a:srgbClr val="000000"/>
                </a:solidFill>
                <a:latin typeface="Calibri" pitchFamily="34" charset="0"/>
              </a:defRPr>
            </a:lvl3pPr>
            <a:lvl4pPr marL="1600200" indent="-228600">
              <a:spcBef>
                <a:spcPts val="500"/>
              </a:spcBef>
              <a:buSzPct val="100000"/>
              <a:buFont typeface="Arial" pitchFamily="34" charset="0"/>
              <a:buChar char="–"/>
              <a:defRPr sz="2000">
                <a:solidFill>
                  <a:srgbClr val="000000"/>
                </a:solidFill>
                <a:latin typeface="Calibri" pitchFamily="34" charset="0"/>
              </a:defRPr>
            </a:lvl4pPr>
            <a:lvl5pPr marL="2057400" indent="-228600">
              <a:spcBef>
                <a:spcPts val="500"/>
              </a:spcBef>
              <a:buSzPct val="100000"/>
              <a:buFont typeface="Arial" pitchFamily="34"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9pPr>
          </a:lstStyle>
          <a:p>
            <a:pPr fontAlgn="base">
              <a:spcBef>
                <a:spcPct val="0"/>
              </a:spcBef>
              <a:spcAft>
                <a:spcPct val="0"/>
              </a:spcAft>
              <a:buSzTx/>
              <a:buFontTx/>
              <a:buNone/>
            </a:pPr>
            <a:r>
              <a:rPr lang="en-GB" altLang="en-US" b="1" dirty="0" smtClean="0">
                <a:solidFill>
                  <a:prstClr val="black"/>
                </a:solidFill>
                <a:latin typeface="Comic Sans MS" pitchFamily="66" charset="0"/>
                <a:cs typeface="Arial" pitchFamily="34" charset="0"/>
              </a:rPr>
              <a:t>Hajj</a:t>
            </a:r>
          </a:p>
        </p:txBody>
      </p:sp>
      <p:sp>
        <p:nvSpPr>
          <p:cNvPr id="14" name="TextBox 16"/>
          <p:cNvSpPr txBox="1">
            <a:spLocks noChangeArrowheads="1"/>
          </p:cNvSpPr>
          <p:nvPr/>
        </p:nvSpPr>
        <p:spPr bwMode="auto">
          <a:xfrm>
            <a:off x="101600" y="5006130"/>
            <a:ext cx="25734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SzPct val="100000"/>
              <a:buFont typeface="Arial" pitchFamily="34" charset="0"/>
              <a:buChar char="•"/>
              <a:defRPr sz="3200">
                <a:solidFill>
                  <a:srgbClr val="000000"/>
                </a:solidFill>
                <a:latin typeface="Calibri" pitchFamily="34" charset="0"/>
              </a:defRPr>
            </a:lvl1pPr>
            <a:lvl2pPr marL="742950" indent="-285750">
              <a:spcBef>
                <a:spcPts val="700"/>
              </a:spcBef>
              <a:buSzPct val="100000"/>
              <a:buFont typeface="Arial" pitchFamily="34" charset="0"/>
              <a:buChar char="–"/>
              <a:defRPr sz="2800">
                <a:solidFill>
                  <a:srgbClr val="000000"/>
                </a:solidFill>
                <a:latin typeface="Calibri" pitchFamily="34" charset="0"/>
              </a:defRPr>
            </a:lvl2pPr>
            <a:lvl3pPr marL="1143000" indent="-228600">
              <a:spcBef>
                <a:spcPts val="600"/>
              </a:spcBef>
              <a:buSzPct val="100000"/>
              <a:buFont typeface="Arial" pitchFamily="34" charset="0"/>
              <a:buChar char="•"/>
              <a:defRPr sz="2400">
                <a:solidFill>
                  <a:srgbClr val="000000"/>
                </a:solidFill>
                <a:latin typeface="Calibri" pitchFamily="34" charset="0"/>
              </a:defRPr>
            </a:lvl3pPr>
            <a:lvl4pPr marL="1600200" indent="-228600">
              <a:spcBef>
                <a:spcPts val="500"/>
              </a:spcBef>
              <a:buSzPct val="100000"/>
              <a:buFont typeface="Arial" pitchFamily="34" charset="0"/>
              <a:buChar char="–"/>
              <a:defRPr sz="2000">
                <a:solidFill>
                  <a:srgbClr val="000000"/>
                </a:solidFill>
                <a:latin typeface="Calibri" pitchFamily="34" charset="0"/>
              </a:defRPr>
            </a:lvl4pPr>
            <a:lvl5pPr marL="2057400" indent="-228600">
              <a:spcBef>
                <a:spcPts val="500"/>
              </a:spcBef>
              <a:buSzPct val="100000"/>
              <a:buFont typeface="Arial" pitchFamily="34"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9pPr>
          </a:lstStyle>
          <a:p>
            <a:pPr fontAlgn="base">
              <a:spcBef>
                <a:spcPct val="0"/>
              </a:spcBef>
              <a:spcAft>
                <a:spcPct val="0"/>
              </a:spcAft>
              <a:buSzTx/>
              <a:buFontTx/>
              <a:buNone/>
            </a:pPr>
            <a:r>
              <a:rPr lang="en-GB" altLang="en-US" sz="2400" b="1" dirty="0" smtClean="0">
                <a:latin typeface="Comic Sans MS" pitchFamily="66" charset="0"/>
                <a:cs typeface="Arial" pitchFamily="34" charset="0"/>
              </a:rPr>
              <a:t>The declaration of faith</a:t>
            </a:r>
          </a:p>
        </p:txBody>
      </p:sp>
      <p:sp>
        <p:nvSpPr>
          <p:cNvPr id="15" name="TextBox 17"/>
          <p:cNvSpPr txBox="1">
            <a:spLocks noChangeArrowheads="1"/>
          </p:cNvSpPr>
          <p:nvPr/>
        </p:nvSpPr>
        <p:spPr bwMode="auto">
          <a:xfrm>
            <a:off x="2963336" y="5004783"/>
            <a:ext cx="230293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itchFamily="34" charset="0"/>
              <a:buChar char="•"/>
              <a:defRPr sz="3200">
                <a:solidFill>
                  <a:srgbClr val="000000"/>
                </a:solidFill>
                <a:latin typeface="Calibri" pitchFamily="34" charset="0"/>
              </a:defRPr>
            </a:lvl1pPr>
            <a:lvl2pPr marL="742950" indent="-285750">
              <a:spcBef>
                <a:spcPts val="700"/>
              </a:spcBef>
              <a:buSzPct val="100000"/>
              <a:buFont typeface="Arial" pitchFamily="34" charset="0"/>
              <a:buChar char="–"/>
              <a:defRPr sz="2800">
                <a:solidFill>
                  <a:srgbClr val="000000"/>
                </a:solidFill>
                <a:latin typeface="Calibri" pitchFamily="34" charset="0"/>
              </a:defRPr>
            </a:lvl2pPr>
            <a:lvl3pPr marL="1143000" indent="-228600">
              <a:spcBef>
                <a:spcPts val="600"/>
              </a:spcBef>
              <a:buSzPct val="100000"/>
              <a:buFont typeface="Arial" pitchFamily="34" charset="0"/>
              <a:buChar char="•"/>
              <a:defRPr sz="2400">
                <a:solidFill>
                  <a:srgbClr val="000000"/>
                </a:solidFill>
                <a:latin typeface="Calibri" pitchFamily="34" charset="0"/>
              </a:defRPr>
            </a:lvl3pPr>
            <a:lvl4pPr marL="1600200" indent="-228600">
              <a:spcBef>
                <a:spcPts val="500"/>
              </a:spcBef>
              <a:buSzPct val="100000"/>
              <a:buFont typeface="Arial" pitchFamily="34" charset="0"/>
              <a:buChar char="–"/>
              <a:defRPr sz="2000">
                <a:solidFill>
                  <a:srgbClr val="000000"/>
                </a:solidFill>
                <a:latin typeface="Calibri" pitchFamily="34" charset="0"/>
              </a:defRPr>
            </a:lvl4pPr>
            <a:lvl5pPr marL="2057400" indent="-228600">
              <a:spcBef>
                <a:spcPts val="500"/>
              </a:spcBef>
              <a:buSzPct val="100000"/>
              <a:buFont typeface="Arial" pitchFamily="34"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9pPr>
          </a:lstStyle>
          <a:p>
            <a:pPr fontAlgn="base">
              <a:spcBef>
                <a:spcPct val="0"/>
              </a:spcBef>
              <a:spcAft>
                <a:spcPct val="0"/>
              </a:spcAft>
              <a:buSzTx/>
              <a:buFontTx/>
              <a:buNone/>
            </a:pPr>
            <a:r>
              <a:rPr lang="en-GB" altLang="en-US" sz="2800" b="1" dirty="0" smtClean="0">
                <a:latin typeface="Comic Sans MS" pitchFamily="66" charset="0"/>
                <a:cs typeface="Arial" pitchFamily="34" charset="0"/>
              </a:rPr>
              <a:t>Pray</a:t>
            </a:r>
          </a:p>
          <a:p>
            <a:pPr fontAlgn="base">
              <a:spcBef>
                <a:spcPct val="0"/>
              </a:spcBef>
              <a:spcAft>
                <a:spcPct val="0"/>
              </a:spcAft>
              <a:buSzTx/>
              <a:buFontTx/>
              <a:buNone/>
            </a:pPr>
            <a:r>
              <a:rPr lang="en-GB" altLang="en-US" sz="2800" b="1" dirty="0" smtClean="0">
                <a:latin typeface="Comic Sans MS" pitchFamily="66" charset="0"/>
                <a:cs typeface="Arial" pitchFamily="34" charset="0"/>
              </a:rPr>
              <a:t>5 times</a:t>
            </a:r>
          </a:p>
          <a:p>
            <a:pPr fontAlgn="base">
              <a:spcBef>
                <a:spcPct val="0"/>
              </a:spcBef>
              <a:spcAft>
                <a:spcPct val="0"/>
              </a:spcAft>
              <a:buSzTx/>
              <a:buFontTx/>
              <a:buNone/>
            </a:pPr>
            <a:r>
              <a:rPr lang="en-GB" altLang="en-US" sz="2800" b="1" dirty="0" smtClean="0">
                <a:latin typeface="Comic Sans MS" pitchFamily="66" charset="0"/>
                <a:cs typeface="Arial" pitchFamily="34" charset="0"/>
              </a:rPr>
              <a:t>A day</a:t>
            </a:r>
          </a:p>
        </p:txBody>
      </p:sp>
      <p:sp>
        <p:nvSpPr>
          <p:cNvPr id="16" name="TextBox 18"/>
          <p:cNvSpPr txBox="1">
            <a:spLocks noChangeArrowheads="1"/>
          </p:cNvSpPr>
          <p:nvPr/>
        </p:nvSpPr>
        <p:spPr bwMode="auto">
          <a:xfrm>
            <a:off x="5185835" y="5017161"/>
            <a:ext cx="25908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itchFamily="34" charset="0"/>
              <a:buChar char="•"/>
              <a:defRPr sz="3200">
                <a:solidFill>
                  <a:srgbClr val="000000"/>
                </a:solidFill>
                <a:latin typeface="Calibri" pitchFamily="34" charset="0"/>
              </a:defRPr>
            </a:lvl1pPr>
            <a:lvl2pPr marL="742950" indent="-285750">
              <a:spcBef>
                <a:spcPts val="700"/>
              </a:spcBef>
              <a:buSzPct val="100000"/>
              <a:buFont typeface="Arial" pitchFamily="34" charset="0"/>
              <a:buChar char="–"/>
              <a:defRPr sz="2800">
                <a:solidFill>
                  <a:srgbClr val="000000"/>
                </a:solidFill>
                <a:latin typeface="Calibri" pitchFamily="34" charset="0"/>
              </a:defRPr>
            </a:lvl2pPr>
            <a:lvl3pPr marL="1143000" indent="-228600">
              <a:spcBef>
                <a:spcPts val="600"/>
              </a:spcBef>
              <a:buSzPct val="100000"/>
              <a:buFont typeface="Arial" pitchFamily="34" charset="0"/>
              <a:buChar char="•"/>
              <a:defRPr sz="2400">
                <a:solidFill>
                  <a:srgbClr val="000000"/>
                </a:solidFill>
                <a:latin typeface="Calibri" pitchFamily="34" charset="0"/>
              </a:defRPr>
            </a:lvl3pPr>
            <a:lvl4pPr marL="1600200" indent="-228600">
              <a:spcBef>
                <a:spcPts val="500"/>
              </a:spcBef>
              <a:buSzPct val="100000"/>
              <a:buFont typeface="Arial" pitchFamily="34" charset="0"/>
              <a:buChar char="–"/>
              <a:defRPr sz="2000">
                <a:solidFill>
                  <a:srgbClr val="000000"/>
                </a:solidFill>
                <a:latin typeface="Calibri" pitchFamily="34" charset="0"/>
              </a:defRPr>
            </a:lvl4pPr>
            <a:lvl5pPr marL="2057400" indent="-228600">
              <a:spcBef>
                <a:spcPts val="500"/>
              </a:spcBef>
              <a:buSzPct val="100000"/>
              <a:buFont typeface="Arial" pitchFamily="34"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9pPr>
          </a:lstStyle>
          <a:p>
            <a:pPr fontAlgn="base">
              <a:spcBef>
                <a:spcPct val="0"/>
              </a:spcBef>
              <a:spcAft>
                <a:spcPct val="0"/>
              </a:spcAft>
              <a:buSzTx/>
              <a:buFontTx/>
              <a:buNone/>
            </a:pPr>
            <a:r>
              <a:rPr lang="en-GB" altLang="en-US" sz="2400" b="1" dirty="0" smtClean="0">
                <a:latin typeface="Comic Sans MS" pitchFamily="66" charset="0"/>
                <a:cs typeface="Arial" pitchFamily="34" charset="0"/>
              </a:rPr>
              <a:t>Give 2.5% of earnings to charity</a:t>
            </a:r>
          </a:p>
          <a:p>
            <a:pPr fontAlgn="base">
              <a:spcBef>
                <a:spcPct val="0"/>
              </a:spcBef>
              <a:spcAft>
                <a:spcPct val="0"/>
              </a:spcAft>
              <a:buSzTx/>
              <a:buFontTx/>
              <a:buNone/>
            </a:pPr>
            <a:endParaRPr lang="en-GB" altLang="en-US" sz="2400" b="1" dirty="0" smtClean="0">
              <a:latin typeface="Comic Sans MS" pitchFamily="66" charset="0"/>
              <a:cs typeface="Arial" pitchFamily="34" charset="0"/>
            </a:endParaRPr>
          </a:p>
        </p:txBody>
      </p:sp>
      <p:sp>
        <p:nvSpPr>
          <p:cNvPr id="17" name="TextBox 19"/>
          <p:cNvSpPr txBox="1">
            <a:spLocks noChangeArrowheads="1"/>
          </p:cNvSpPr>
          <p:nvPr/>
        </p:nvSpPr>
        <p:spPr bwMode="auto">
          <a:xfrm>
            <a:off x="7920569" y="5108442"/>
            <a:ext cx="2305051"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itchFamily="34" charset="0"/>
              <a:buChar char="•"/>
              <a:defRPr sz="3200">
                <a:solidFill>
                  <a:srgbClr val="000000"/>
                </a:solidFill>
                <a:latin typeface="Calibri" pitchFamily="34" charset="0"/>
              </a:defRPr>
            </a:lvl1pPr>
            <a:lvl2pPr marL="742950" indent="-285750">
              <a:spcBef>
                <a:spcPts val="700"/>
              </a:spcBef>
              <a:buSzPct val="100000"/>
              <a:buFont typeface="Arial" pitchFamily="34" charset="0"/>
              <a:buChar char="–"/>
              <a:defRPr sz="2800">
                <a:solidFill>
                  <a:srgbClr val="000000"/>
                </a:solidFill>
                <a:latin typeface="Calibri" pitchFamily="34" charset="0"/>
              </a:defRPr>
            </a:lvl2pPr>
            <a:lvl3pPr marL="1143000" indent="-228600">
              <a:spcBef>
                <a:spcPts val="600"/>
              </a:spcBef>
              <a:buSzPct val="100000"/>
              <a:buFont typeface="Arial" pitchFamily="34" charset="0"/>
              <a:buChar char="•"/>
              <a:defRPr sz="2400">
                <a:solidFill>
                  <a:srgbClr val="000000"/>
                </a:solidFill>
                <a:latin typeface="Calibri" pitchFamily="34" charset="0"/>
              </a:defRPr>
            </a:lvl3pPr>
            <a:lvl4pPr marL="1600200" indent="-228600">
              <a:spcBef>
                <a:spcPts val="500"/>
              </a:spcBef>
              <a:buSzPct val="100000"/>
              <a:buFont typeface="Arial" pitchFamily="34" charset="0"/>
              <a:buChar char="–"/>
              <a:defRPr sz="2000">
                <a:solidFill>
                  <a:srgbClr val="000000"/>
                </a:solidFill>
                <a:latin typeface="Calibri" pitchFamily="34" charset="0"/>
              </a:defRPr>
            </a:lvl4pPr>
            <a:lvl5pPr marL="2057400" indent="-228600">
              <a:spcBef>
                <a:spcPts val="500"/>
              </a:spcBef>
              <a:buSzPct val="100000"/>
              <a:buFont typeface="Arial" pitchFamily="34"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9pPr>
          </a:lstStyle>
          <a:p>
            <a:pPr fontAlgn="base">
              <a:spcBef>
                <a:spcPct val="0"/>
              </a:spcBef>
              <a:spcAft>
                <a:spcPct val="0"/>
              </a:spcAft>
              <a:buSzTx/>
              <a:buFontTx/>
              <a:buNone/>
            </a:pPr>
            <a:r>
              <a:rPr lang="en-GB" altLang="en-US" sz="2800" b="1" dirty="0" smtClean="0">
                <a:latin typeface="Comic Sans MS" pitchFamily="66" charset="0"/>
                <a:cs typeface="Arial" pitchFamily="34" charset="0"/>
              </a:rPr>
              <a:t>Fasting during Ramadan</a:t>
            </a:r>
          </a:p>
        </p:txBody>
      </p:sp>
      <p:sp>
        <p:nvSpPr>
          <p:cNvPr id="18" name="TextBox 20"/>
          <p:cNvSpPr txBox="1">
            <a:spLocks noChangeArrowheads="1"/>
          </p:cNvSpPr>
          <p:nvPr/>
        </p:nvSpPr>
        <p:spPr bwMode="auto">
          <a:xfrm>
            <a:off x="9999133" y="5345106"/>
            <a:ext cx="21928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SzPct val="100000"/>
              <a:buFont typeface="Arial" pitchFamily="34" charset="0"/>
              <a:buChar char="•"/>
              <a:defRPr sz="3200">
                <a:solidFill>
                  <a:srgbClr val="000000"/>
                </a:solidFill>
                <a:latin typeface="Calibri" pitchFamily="34" charset="0"/>
              </a:defRPr>
            </a:lvl1pPr>
            <a:lvl2pPr marL="742950" indent="-285750">
              <a:spcBef>
                <a:spcPts val="700"/>
              </a:spcBef>
              <a:buSzPct val="100000"/>
              <a:buFont typeface="Arial" pitchFamily="34" charset="0"/>
              <a:buChar char="–"/>
              <a:defRPr sz="2800">
                <a:solidFill>
                  <a:srgbClr val="000000"/>
                </a:solidFill>
                <a:latin typeface="Calibri" pitchFamily="34" charset="0"/>
              </a:defRPr>
            </a:lvl2pPr>
            <a:lvl3pPr marL="1143000" indent="-228600">
              <a:spcBef>
                <a:spcPts val="600"/>
              </a:spcBef>
              <a:buSzPct val="100000"/>
              <a:buFont typeface="Arial" pitchFamily="34" charset="0"/>
              <a:buChar char="•"/>
              <a:defRPr sz="2400">
                <a:solidFill>
                  <a:srgbClr val="000000"/>
                </a:solidFill>
                <a:latin typeface="Calibri" pitchFamily="34" charset="0"/>
              </a:defRPr>
            </a:lvl3pPr>
            <a:lvl4pPr marL="1600200" indent="-228600">
              <a:spcBef>
                <a:spcPts val="500"/>
              </a:spcBef>
              <a:buSzPct val="100000"/>
              <a:buFont typeface="Arial" pitchFamily="34" charset="0"/>
              <a:buChar char="–"/>
              <a:defRPr sz="2000">
                <a:solidFill>
                  <a:srgbClr val="000000"/>
                </a:solidFill>
                <a:latin typeface="Calibri" pitchFamily="34" charset="0"/>
              </a:defRPr>
            </a:lvl4pPr>
            <a:lvl5pPr marL="2057400" indent="-228600">
              <a:spcBef>
                <a:spcPts val="500"/>
              </a:spcBef>
              <a:buSzPct val="100000"/>
              <a:buFont typeface="Arial" pitchFamily="34" charset="0"/>
              <a:buChar char="»"/>
              <a:defRPr sz="2000">
                <a:solidFill>
                  <a:srgbClr val="000000"/>
                </a:solidFill>
                <a:latin typeface="Calibri" pitchFamily="34" charset="0"/>
              </a:defRPr>
            </a:lvl5pPr>
            <a:lvl6pPr marL="25146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6pPr>
            <a:lvl7pPr marL="29718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7pPr>
            <a:lvl8pPr marL="34290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8pPr>
            <a:lvl9pPr marL="3886200" indent="-228600" eaLnBrk="0" fontAlgn="base" hangingPunct="0">
              <a:spcBef>
                <a:spcPts val="500"/>
              </a:spcBef>
              <a:spcAft>
                <a:spcPct val="0"/>
              </a:spcAft>
              <a:buSzPct val="100000"/>
              <a:buFont typeface="Arial" pitchFamily="34" charset="0"/>
              <a:buChar char="»"/>
              <a:defRPr sz="2000">
                <a:solidFill>
                  <a:srgbClr val="000000"/>
                </a:solidFill>
                <a:latin typeface="Calibri" pitchFamily="34" charset="0"/>
              </a:defRPr>
            </a:lvl9pPr>
          </a:lstStyle>
          <a:p>
            <a:pPr fontAlgn="base">
              <a:spcBef>
                <a:spcPct val="0"/>
              </a:spcBef>
              <a:spcAft>
                <a:spcPct val="0"/>
              </a:spcAft>
              <a:buSzTx/>
              <a:buFontTx/>
              <a:buNone/>
            </a:pPr>
            <a:r>
              <a:rPr lang="en-GB" altLang="en-US" sz="2000" b="1" dirty="0" smtClean="0">
                <a:solidFill>
                  <a:prstClr val="black"/>
                </a:solidFill>
                <a:latin typeface="Comic Sans MS" pitchFamily="66" charset="0"/>
                <a:cs typeface="Arial" pitchFamily="34" charset="0"/>
              </a:rPr>
              <a:t>Pilgrimage to Mecca</a:t>
            </a:r>
          </a:p>
        </p:txBody>
      </p:sp>
    </p:spTree>
    <p:extLst>
      <p:ext uri="{BB962C8B-B14F-4D97-AF65-F5344CB8AC3E}">
        <p14:creationId xmlns:p14="http://schemas.microsoft.com/office/powerpoint/2010/main" val="165312496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ppt_x</p:attrName>
                                        </p:attrNameLst>
                                      </p:cBhvr>
                                      <p:tavLst>
                                        <p:tav tm="0">
                                          <p:val>
                                            <p:strVal val="#ppt_x"/>
                                          </p:val>
                                        </p:tav>
                                        <p:tav tm="100000">
                                          <p:val>
                                            <p:strVal val="#ppt_x"/>
                                          </p:val>
                                        </p:tav>
                                      </p:tavLst>
                                    </p:anim>
                                    <p:anim calcmode="lin" valueType="num">
                                      <p:cBhvr>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ppt_x</p:attrName>
                                        </p:attrNameLst>
                                      </p:cBhvr>
                                      <p:tavLst>
                                        <p:tav tm="0">
                                          <p:val>
                                            <p:strVal val="#ppt_x"/>
                                          </p:val>
                                        </p:tav>
                                        <p:tav tm="100000">
                                          <p:val>
                                            <p:strVal val="#ppt_x"/>
                                          </p:val>
                                        </p:tav>
                                      </p:tavLst>
                                    </p:anim>
                                    <p:anim calcmode="lin" valueType="num">
                                      <p:cBhvr>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ppt_x</p:attrName>
                                        </p:attrNameLst>
                                      </p:cBhvr>
                                      <p:tavLst>
                                        <p:tav tm="0">
                                          <p:val>
                                            <p:strVal val="#ppt_x"/>
                                          </p:val>
                                        </p:tav>
                                        <p:tav tm="100000">
                                          <p:val>
                                            <p:strVal val="#ppt_x"/>
                                          </p:val>
                                        </p:tav>
                                      </p:tavLst>
                                    </p:anim>
                                    <p:anim calcmode="lin" valueType="num">
                                      <p:cBhvr>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ppt_x</p:attrName>
                                        </p:attrNameLst>
                                      </p:cBhvr>
                                      <p:tavLst>
                                        <p:tav tm="0">
                                          <p:val>
                                            <p:strVal val="#ppt_x"/>
                                          </p:val>
                                        </p:tav>
                                        <p:tav tm="100000">
                                          <p:val>
                                            <p:strVal val="#ppt_x"/>
                                          </p:val>
                                        </p:tav>
                                      </p:tavLst>
                                    </p:anim>
                                    <p:anim calcmode="lin" valueType="num">
                                      <p:cBhvr>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ppt_x</p:attrName>
                                        </p:attrNameLst>
                                      </p:cBhvr>
                                      <p:tavLst>
                                        <p:tav tm="0">
                                          <p:val>
                                            <p:strVal val="#ppt_x"/>
                                          </p:val>
                                        </p:tav>
                                        <p:tav tm="100000">
                                          <p:val>
                                            <p:strVal val="#ppt_x"/>
                                          </p:val>
                                        </p:tav>
                                      </p:tavLst>
                                    </p:anim>
                                    <p:anim calcmode="lin" valueType="num">
                                      <p:cBhvr>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ppt_x</p:attrName>
                                        </p:attrNameLst>
                                      </p:cBhvr>
                                      <p:tavLst>
                                        <p:tav tm="0">
                                          <p:val>
                                            <p:strVal val="#ppt_x"/>
                                          </p:val>
                                        </p:tav>
                                        <p:tav tm="100000">
                                          <p:val>
                                            <p:strVal val="#ppt_x"/>
                                          </p:val>
                                        </p:tav>
                                      </p:tavLst>
                                    </p:anim>
                                    <p:anim calcmode="lin" valueType="num">
                                      <p:cBhvr>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ppt_x</p:attrName>
                                        </p:attrNameLst>
                                      </p:cBhvr>
                                      <p:tavLst>
                                        <p:tav tm="0">
                                          <p:val>
                                            <p:strVal val="#ppt_x"/>
                                          </p:val>
                                        </p:tav>
                                        <p:tav tm="100000">
                                          <p:val>
                                            <p:strVal val="#ppt_x"/>
                                          </p:val>
                                        </p:tav>
                                      </p:tavLst>
                                    </p:anim>
                                    <p:anim calcmode="lin" valueType="num">
                                      <p:cBhvr>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ppt_x</p:attrName>
                                        </p:attrNameLst>
                                      </p:cBhvr>
                                      <p:tavLst>
                                        <p:tav tm="0">
                                          <p:val>
                                            <p:strVal val="#ppt_x"/>
                                          </p:val>
                                        </p:tav>
                                        <p:tav tm="100000">
                                          <p:val>
                                            <p:strVal val="#ppt_x"/>
                                          </p:val>
                                        </p:tav>
                                      </p:tavLst>
                                    </p:anim>
                                    <p:anim calcmode="lin" valueType="num">
                                      <p:cBhvr>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p:cTn id="85" dur="500" fill="hold"/>
                                        <p:tgtEl>
                                          <p:spTgt spid="13"/>
                                        </p:tgtEl>
                                        <p:attrNameLst>
                                          <p:attrName>ppt_x</p:attrName>
                                        </p:attrNameLst>
                                      </p:cBhvr>
                                      <p:tavLst>
                                        <p:tav tm="0">
                                          <p:val>
                                            <p:strVal val="#ppt_x"/>
                                          </p:val>
                                        </p:tav>
                                        <p:tav tm="100000">
                                          <p:val>
                                            <p:strVal val="#ppt_x"/>
                                          </p:val>
                                        </p:tav>
                                      </p:tavLst>
                                    </p:anim>
                                    <p:anim calcmode="lin" valueType="num">
                                      <p:cBhvr>
                                        <p:cTn id="8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fill="hold"/>
                                        <p:tgtEl>
                                          <p:spTgt spid="18"/>
                                        </p:tgtEl>
                                        <p:attrNameLst>
                                          <p:attrName>ppt_x</p:attrName>
                                        </p:attrNameLst>
                                      </p:cBhvr>
                                      <p:tavLst>
                                        <p:tav tm="0">
                                          <p:val>
                                            <p:strVal val="#ppt_x"/>
                                          </p:val>
                                        </p:tav>
                                        <p:tav tm="100000">
                                          <p:val>
                                            <p:strVal val="#ppt_x"/>
                                          </p:val>
                                        </p:tav>
                                      </p:tavLst>
                                    </p:anim>
                                    <p:anim calcmode="lin" valueType="num">
                                      <p:cBhvr>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819" y="1036138"/>
            <a:ext cx="11870575" cy="5632311"/>
          </a:xfrm>
          <a:prstGeom prst="rect">
            <a:avLst/>
          </a:prstGeom>
          <a:noFill/>
          <a:ln w="76200">
            <a:solidFill>
              <a:schemeClr val="accent1"/>
            </a:solidFill>
          </a:ln>
        </p:spPr>
        <p:txBody>
          <a:bodyPr wrap="square" rtlCol="0" anchor="ctr">
            <a:spAutoFit/>
          </a:bodyPr>
          <a:lstStyle/>
          <a:p>
            <a:r>
              <a:rPr lang="en-GB" sz="2000" b="1" dirty="0" smtClean="0">
                <a:latin typeface="Comic Sans MS" panose="030F0702030302020204" pitchFamily="66" charset="0"/>
              </a:rPr>
              <a:t>Salah: </a:t>
            </a:r>
            <a:r>
              <a:rPr lang="en-GB" sz="2000" dirty="0" smtClean="0">
                <a:latin typeface="Comic Sans MS" panose="030F0702030302020204" pitchFamily="66" charset="0"/>
              </a:rPr>
              <a:t>prayer with and in worship of God, performed under conditions set by the prophet Muhammad</a:t>
            </a:r>
            <a:endParaRPr lang="en-GB" sz="2000" b="1" dirty="0" smtClean="0">
              <a:latin typeface="Comic Sans MS" panose="030F0702030302020204" pitchFamily="66" charset="0"/>
            </a:endParaRPr>
          </a:p>
          <a:p>
            <a:endParaRPr lang="en-GB" sz="2000" dirty="0">
              <a:latin typeface="Comic Sans MS" panose="030F0702030302020204" pitchFamily="66" charset="0"/>
            </a:endParaRPr>
          </a:p>
          <a:p>
            <a:r>
              <a:rPr lang="en-GB" sz="2000" b="1" dirty="0">
                <a:latin typeface="Comic Sans MS" panose="030F0702030302020204" pitchFamily="66" charset="0"/>
              </a:rPr>
              <a:t>w</a:t>
            </a:r>
            <a:r>
              <a:rPr lang="en-GB" sz="2000" b="1" dirty="0" smtClean="0">
                <a:latin typeface="Comic Sans MS" panose="030F0702030302020204" pitchFamily="66" charset="0"/>
              </a:rPr>
              <a:t>udu: </a:t>
            </a:r>
            <a:r>
              <a:rPr lang="en-GB" sz="2000" dirty="0" smtClean="0">
                <a:latin typeface="Comic Sans MS" panose="030F0702030302020204" pitchFamily="66" charset="0"/>
              </a:rPr>
              <a:t>ritual washing before prayer</a:t>
            </a:r>
          </a:p>
          <a:p>
            <a:endParaRPr lang="en-GB" sz="2000" dirty="0">
              <a:latin typeface="Comic Sans MS" panose="030F0702030302020204" pitchFamily="66" charset="0"/>
            </a:endParaRPr>
          </a:p>
          <a:p>
            <a:r>
              <a:rPr lang="en-GB" sz="2000" b="1" dirty="0" smtClean="0">
                <a:latin typeface="Comic Sans MS" panose="030F0702030302020204" pitchFamily="66" charset="0"/>
              </a:rPr>
              <a:t>mihrab: </a:t>
            </a:r>
            <a:r>
              <a:rPr lang="en-GB" sz="2000" dirty="0" smtClean="0">
                <a:latin typeface="Comic Sans MS" panose="030F0702030302020204" pitchFamily="66" charset="0"/>
              </a:rPr>
              <a:t>a niche in a wall that indicates the direction of Makkah</a:t>
            </a:r>
            <a:endParaRPr lang="en-GB" sz="2000" b="1" dirty="0" smtClean="0">
              <a:latin typeface="Comic Sans MS" panose="030F0702030302020204" pitchFamily="66" charset="0"/>
            </a:endParaRPr>
          </a:p>
          <a:p>
            <a:endParaRPr lang="en-GB" sz="2000" b="1" dirty="0">
              <a:latin typeface="Comic Sans MS" panose="030F0702030302020204" pitchFamily="66" charset="0"/>
            </a:endParaRPr>
          </a:p>
          <a:p>
            <a:r>
              <a:rPr lang="en-GB" sz="2000" b="1" dirty="0">
                <a:latin typeface="Comic Sans MS" panose="030F0702030302020204" pitchFamily="66" charset="0"/>
              </a:rPr>
              <a:t>q</a:t>
            </a:r>
            <a:r>
              <a:rPr lang="en-GB" sz="2000" b="1" dirty="0" smtClean="0">
                <a:latin typeface="Comic Sans MS" panose="030F0702030302020204" pitchFamily="66" charset="0"/>
              </a:rPr>
              <a:t>iblah wall: </a:t>
            </a:r>
            <a:r>
              <a:rPr lang="en-GB" sz="2000" dirty="0" smtClean="0">
                <a:latin typeface="Comic Sans MS" panose="030F0702030302020204" pitchFamily="66" charset="0"/>
              </a:rPr>
              <a:t>the wall in a mosque that contains the mihrab</a:t>
            </a:r>
          </a:p>
          <a:p>
            <a:endParaRPr lang="en-GB" sz="2000" dirty="0">
              <a:latin typeface="Comic Sans MS" panose="030F0702030302020204" pitchFamily="66" charset="0"/>
            </a:endParaRPr>
          </a:p>
          <a:p>
            <a:r>
              <a:rPr lang="en-GB" sz="2000" b="1" dirty="0" smtClean="0">
                <a:latin typeface="Comic Sans MS" panose="030F0702030302020204" pitchFamily="66" charset="0"/>
              </a:rPr>
              <a:t>Rak’ah</a:t>
            </a:r>
            <a:r>
              <a:rPr lang="en-GB" sz="2000" dirty="0" smtClean="0">
                <a:latin typeface="Comic Sans MS" panose="030F0702030302020204" pitchFamily="66" charset="0"/>
              </a:rPr>
              <a:t>: a sequence of movements in ritual prayer</a:t>
            </a:r>
          </a:p>
          <a:p>
            <a:endParaRPr lang="en-GB" sz="2000" dirty="0">
              <a:latin typeface="Comic Sans MS" panose="030F0702030302020204" pitchFamily="66" charset="0"/>
            </a:endParaRPr>
          </a:p>
          <a:p>
            <a:r>
              <a:rPr lang="en-GB" sz="2000" b="1" dirty="0" smtClean="0">
                <a:latin typeface="Comic Sans MS" panose="030F0702030302020204" pitchFamily="66" charset="0"/>
              </a:rPr>
              <a:t>Recitation</a:t>
            </a:r>
            <a:r>
              <a:rPr lang="en-GB" sz="2000" dirty="0" smtClean="0">
                <a:latin typeface="Comic Sans MS" panose="030F0702030302020204" pitchFamily="66" charset="0"/>
              </a:rPr>
              <a:t>: repeating a passage of text from memory</a:t>
            </a:r>
          </a:p>
          <a:p>
            <a:endParaRPr lang="en-GB" sz="2000" b="1" dirty="0">
              <a:latin typeface="Comic Sans MS" panose="030F0702030302020204" pitchFamily="66" charset="0"/>
            </a:endParaRPr>
          </a:p>
          <a:p>
            <a:r>
              <a:rPr lang="en-GB" sz="2000" b="1" dirty="0" smtClean="0">
                <a:latin typeface="Comic Sans MS" panose="030F0702030302020204" pitchFamily="66" charset="0"/>
              </a:rPr>
              <a:t>Prostration</a:t>
            </a:r>
            <a:r>
              <a:rPr lang="en-GB" sz="2000" dirty="0" smtClean="0">
                <a:latin typeface="Comic Sans MS" panose="030F0702030302020204" pitchFamily="66" charset="0"/>
              </a:rPr>
              <a:t>: kneeling with the forehead, nose, hands, knees and toes touching the floor, in submission to God.</a:t>
            </a:r>
          </a:p>
          <a:p>
            <a:endParaRPr lang="en-GB" sz="2000" dirty="0">
              <a:latin typeface="Comic Sans MS" panose="030F0702030302020204" pitchFamily="66" charset="0"/>
            </a:endParaRPr>
          </a:p>
          <a:p>
            <a:r>
              <a:rPr lang="en-GB" sz="2000" b="1" dirty="0" smtClean="0">
                <a:latin typeface="Comic Sans MS" panose="030F0702030302020204" pitchFamily="66" charset="0"/>
              </a:rPr>
              <a:t>Jummah prayer: </a:t>
            </a:r>
            <a:r>
              <a:rPr lang="en-GB" sz="2000" dirty="0" smtClean="0">
                <a:latin typeface="Comic Sans MS" panose="030F0702030302020204" pitchFamily="66" charset="0"/>
              </a:rPr>
              <a:t>a weekly communal prayer performed after midday on Friday, which includes a sermon. </a:t>
            </a:r>
            <a:endParaRPr lang="en-GB" sz="2000" dirty="0">
              <a:latin typeface="Comic Sans MS" panose="030F0702030302020204" pitchFamily="66" charset="0"/>
            </a:endParaRPr>
          </a:p>
        </p:txBody>
      </p:sp>
      <p:pic>
        <p:nvPicPr>
          <p:cNvPr id="5" name="Picture 4"/>
          <p:cNvPicPr>
            <a:picLocks noChangeAspect="1"/>
          </p:cNvPicPr>
          <p:nvPr/>
        </p:nvPicPr>
        <p:blipFill>
          <a:blip r:embed="rId3" cstate="screen">
            <a:extLst>
              <a:ext uri="{BEBA8EAE-BF5A-486C-A8C5-ECC9F3942E4B}">
                <a14:imgProps xmlns:a14="http://schemas.microsoft.com/office/drawing/2010/main">
                  <a14:imgLayer r:embed="rId4">
                    <a14:imgEffect>
                      <a14:backgroundRemoval t="0" b="100000" l="0" r="98889"/>
                    </a14:imgEffect>
                  </a14:imgLayer>
                </a14:imgProps>
              </a:ext>
              <a:ext uri="{28A0092B-C50C-407E-A947-70E740481C1C}">
                <a14:useLocalDpi xmlns:a14="http://schemas.microsoft.com/office/drawing/2010/main"/>
              </a:ext>
            </a:extLst>
          </a:blip>
          <a:stretch>
            <a:fillRect/>
          </a:stretch>
        </p:blipFill>
        <p:spPr>
          <a:xfrm>
            <a:off x="207821" y="95072"/>
            <a:ext cx="1562793" cy="868218"/>
          </a:xfrm>
          <a:prstGeom prst="rect">
            <a:avLst/>
          </a:prstGeom>
        </p:spPr>
      </p:pic>
    </p:spTree>
    <p:custDataLst>
      <p:tags r:id="rId1"/>
    </p:custDataLst>
    <p:extLst>
      <p:ext uri="{BB962C8B-B14F-4D97-AF65-F5344CB8AC3E}">
        <p14:creationId xmlns:p14="http://schemas.microsoft.com/office/powerpoint/2010/main" val="17319168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302"/>
            <a:ext cx="10515600" cy="509653"/>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en-GB" sz="4000" dirty="0" smtClean="0">
                <a:latin typeface="Comic Sans MS" panose="030F0702030302020204" pitchFamily="66" charset="0"/>
              </a:rPr>
              <a:t>The times of prayer</a:t>
            </a:r>
            <a:endParaRPr lang="en-GB" sz="4000" dirty="0">
              <a:latin typeface="Comic Sans MS" panose="030F0702030302020204" pitchFamily="66" charset="0"/>
            </a:endParaRPr>
          </a:p>
        </p:txBody>
      </p:sp>
      <p:pic>
        <p:nvPicPr>
          <p:cNvPr id="1026" name="Picture 2" descr="Image result for muslim times to pra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85535" y="1522035"/>
            <a:ext cx="7932224" cy="28998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85535" y="681371"/>
            <a:ext cx="2412999" cy="635000"/>
          </a:xfrm>
          <a:prstGeom prst="rect">
            <a:avLst/>
          </a:prstGeom>
          <a:solidFill>
            <a:srgbClr val="A44E2D"/>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effectLst>
                  <a:outerShdw blurRad="38100" dist="38100" dir="2700000" algn="tl">
                    <a:srgbClr val="000000">
                      <a:alpha val="43137"/>
                    </a:srgbClr>
                  </a:outerShdw>
                </a:effectLst>
                <a:latin typeface="Comic Sans MS" panose="030F0702030302020204" pitchFamily="66" charset="0"/>
              </a:rPr>
              <a:t>Fajr</a:t>
            </a:r>
          </a:p>
          <a:p>
            <a:pPr algn="ctr"/>
            <a:r>
              <a:rPr lang="en-GB" i="1" dirty="0" smtClean="0">
                <a:latin typeface="Comic Sans MS" panose="030F0702030302020204" pitchFamily="66" charset="0"/>
              </a:rPr>
              <a:t>Just before sunrise</a:t>
            </a:r>
            <a:endParaRPr lang="en-GB" i="1" dirty="0">
              <a:latin typeface="Comic Sans MS" panose="030F0702030302020204" pitchFamily="66" charset="0"/>
            </a:endParaRPr>
          </a:p>
        </p:txBody>
      </p:sp>
      <p:sp>
        <p:nvSpPr>
          <p:cNvPr id="6" name="Rectangle 5"/>
          <p:cNvSpPr/>
          <p:nvPr/>
        </p:nvSpPr>
        <p:spPr>
          <a:xfrm>
            <a:off x="5439681" y="4622216"/>
            <a:ext cx="2412999" cy="635000"/>
          </a:xfrm>
          <a:prstGeom prst="rect">
            <a:avLst/>
          </a:prstGeom>
          <a:solidFill>
            <a:srgbClr val="DDEFF9"/>
          </a:solidFill>
          <a:ln w="38100">
            <a:solidFill>
              <a:srgbClr val="04A1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4A1DC"/>
                </a:solidFill>
                <a:effectLst>
                  <a:outerShdw blurRad="38100" dist="38100" dir="2700000" algn="tl">
                    <a:srgbClr val="000000">
                      <a:alpha val="43137"/>
                    </a:srgbClr>
                  </a:outerShdw>
                </a:effectLst>
                <a:latin typeface="Comic Sans MS" panose="030F0702030302020204" pitchFamily="66" charset="0"/>
              </a:rPr>
              <a:t>Zuhr</a:t>
            </a:r>
          </a:p>
          <a:p>
            <a:pPr algn="ctr"/>
            <a:r>
              <a:rPr lang="en-GB" i="1" dirty="0" smtClean="0">
                <a:solidFill>
                  <a:srgbClr val="04A1DC"/>
                </a:solidFill>
                <a:latin typeface="Comic Sans MS" panose="030F0702030302020204" pitchFamily="66" charset="0"/>
              </a:rPr>
              <a:t>Just after midday</a:t>
            </a:r>
            <a:endParaRPr lang="en-GB" i="1" dirty="0">
              <a:solidFill>
                <a:srgbClr val="04A1DC"/>
              </a:solidFill>
              <a:latin typeface="Comic Sans MS" panose="030F0702030302020204" pitchFamily="66" charset="0"/>
            </a:endParaRPr>
          </a:p>
        </p:txBody>
      </p:sp>
      <p:sp>
        <p:nvSpPr>
          <p:cNvPr id="7" name="Rectangle 6"/>
          <p:cNvSpPr/>
          <p:nvPr/>
        </p:nvSpPr>
        <p:spPr>
          <a:xfrm>
            <a:off x="8525778" y="4622216"/>
            <a:ext cx="2412999" cy="635000"/>
          </a:xfrm>
          <a:prstGeom prst="rect">
            <a:avLst/>
          </a:prstGeom>
          <a:solidFill>
            <a:srgbClr val="9D6D8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effectLst>
                  <a:outerShdw blurRad="38100" dist="38100" dir="2700000" algn="tl">
                    <a:srgbClr val="000000">
                      <a:alpha val="43137"/>
                    </a:srgbClr>
                  </a:outerShdw>
                </a:effectLst>
                <a:latin typeface="Comic Sans MS" panose="030F0702030302020204" pitchFamily="66" charset="0"/>
              </a:rPr>
              <a:t>Maghrib</a:t>
            </a:r>
          </a:p>
          <a:p>
            <a:pPr algn="ctr"/>
            <a:r>
              <a:rPr lang="en-GB" i="1" dirty="0" smtClean="0">
                <a:latin typeface="Comic Sans MS" panose="030F0702030302020204" pitchFamily="66" charset="0"/>
              </a:rPr>
              <a:t>Just after sunset</a:t>
            </a:r>
            <a:endParaRPr lang="en-GB" i="1" dirty="0">
              <a:latin typeface="Comic Sans MS" panose="030F0702030302020204" pitchFamily="66" charset="0"/>
            </a:endParaRPr>
          </a:p>
        </p:txBody>
      </p:sp>
      <p:sp>
        <p:nvSpPr>
          <p:cNvPr id="8" name="Rectangle 7"/>
          <p:cNvSpPr/>
          <p:nvPr/>
        </p:nvSpPr>
        <p:spPr>
          <a:xfrm>
            <a:off x="6845147" y="681371"/>
            <a:ext cx="2412999" cy="635000"/>
          </a:xfrm>
          <a:prstGeom prst="rect">
            <a:avLst/>
          </a:prstGeom>
          <a:solidFill>
            <a:srgbClr val="02A2DC"/>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effectLst>
                  <a:outerShdw blurRad="38100" dist="38100" dir="2700000" algn="tl">
                    <a:srgbClr val="000000">
                      <a:alpha val="43137"/>
                    </a:srgbClr>
                  </a:outerShdw>
                </a:effectLst>
                <a:latin typeface="Comic Sans MS" panose="030F0702030302020204" pitchFamily="66" charset="0"/>
              </a:rPr>
              <a:t>Asr</a:t>
            </a:r>
          </a:p>
          <a:p>
            <a:pPr algn="ctr"/>
            <a:r>
              <a:rPr lang="en-GB" i="1" dirty="0" smtClean="0">
                <a:latin typeface="Comic Sans MS" panose="030F0702030302020204" pitchFamily="66" charset="0"/>
              </a:rPr>
              <a:t>Afternoon</a:t>
            </a:r>
            <a:endParaRPr lang="en-GB" i="1" dirty="0">
              <a:latin typeface="Comic Sans MS" panose="030F0702030302020204" pitchFamily="66" charset="0"/>
            </a:endParaRPr>
          </a:p>
        </p:txBody>
      </p:sp>
      <p:sp>
        <p:nvSpPr>
          <p:cNvPr id="9" name="Rectangle 8"/>
          <p:cNvSpPr/>
          <p:nvPr/>
        </p:nvSpPr>
        <p:spPr>
          <a:xfrm>
            <a:off x="9604761" y="684017"/>
            <a:ext cx="2412999" cy="635000"/>
          </a:xfrm>
          <a:prstGeom prst="rect">
            <a:avLst/>
          </a:prstGeom>
          <a:solidFill>
            <a:srgbClr val="0B12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effectLst>
                  <a:outerShdw blurRad="38100" dist="38100" dir="2700000" algn="tl">
                    <a:srgbClr val="000000">
                      <a:alpha val="43137"/>
                    </a:srgbClr>
                  </a:outerShdw>
                </a:effectLst>
                <a:latin typeface="Comic Sans MS" panose="030F0702030302020204" pitchFamily="66" charset="0"/>
              </a:rPr>
              <a:t>Isha</a:t>
            </a:r>
          </a:p>
          <a:p>
            <a:pPr algn="ctr"/>
            <a:r>
              <a:rPr lang="en-GB" i="1" dirty="0" smtClean="0">
                <a:latin typeface="Comic Sans MS" panose="030F0702030302020204" pitchFamily="66" charset="0"/>
              </a:rPr>
              <a:t>Night</a:t>
            </a:r>
            <a:endParaRPr lang="en-GB" i="1" dirty="0">
              <a:latin typeface="Comic Sans MS" panose="030F0702030302020204" pitchFamily="66" charset="0"/>
            </a:endParaRPr>
          </a:p>
        </p:txBody>
      </p:sp>
      <p:sp>
        <p:nvSpPr>
          <p:cNvPr id="5" name="Rectangle 4"/>
          <p:cNvSpPr/>
          <p:nvPr/>
        </p:nvSpPr>
        <p:spPr>
          <a:xfrm>
            <a:off x="193502" y="681371"/>
            <a:ext cx="3789093" cy="28266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000" dirty="0" smtClean="0">
                <a:latin typeface="Comic Sans MS" panose="030F0702030302020204" pitchFamily="66" charset="0"/>
              </a:rPr>
              <a:t>To follow the second pillar of Islam (salah), Sunni Muslims are required to pray 5 times a day. The prayers take place at set times, and they are worked out from the times of sunrise to sunset. This means that they will change slightly each day. </a:t>
            </a:r>
            <a:endParaRPr lang="en-GB" sz="2000" dirty="0">
              <a:latin typeface="Comic Sans MS" panose="030F0702030302020204" pitchFamily="66" charset="0"/>
            </a:endParaRPr>
          </a:p>
        </p:txBody>
      </p:sp>
      <p:sp>
        <p:nvSpPr>
          <p:cNvPr id="10" name="Rectangle 9"/>
          <p:cNvSpPr/>
          <p:nvPr/>
        </p:nvSpPr>
        <p:spPr>
          <a:xfrm>
            <a:off x="193502" y="3641754"/>
            <a:ext cx="3789093" cy="173853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000" dirty="0" smtClean="0">
                <a:latin typeface="Comic Sans MS" panose="030F0702030302020204" pitchFamily="66" charset="0"/>
              </a:rPr>
              <a:t>Shi’a Muslims combine the midday and afternoon prayers, and the sunset and the night prayers, so they pray 3 times a day. </a:t>
            </a:r>
            <a:endParaRPr lang="en-GB" sz="2000" dirty="0">
              <a:latin typeface="Comic Sans MS" panose="030F0702030302020204" pitchFamily="66" charset="0"/>
            </a:endParaRPr>
          </a:p>
        </p:txBody>
      </p:sp>
      <p:sp>
        <p:nvSpPr>
          <p:cNvPr id="3" name="Rectangle 2"/>
          <p:cNvSpPr/>
          <p:nvPr/>
        </p:nvSpPr>
        <p:spPr>
          <a:xfrm>
            <a:off x="4322617" y="5457588"/>
            <a:ext cx="7420821" cy="989215"/>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smtClean="0">
                <a:latin typeface="Comic Sans MS" panose="030F0702030302020204" pitchFamily="66" charset="0"/>
              </a:rPr>
              <a:t>Explain when Muslims are expected to pray and how they know when these times are. </a:t>
            </a:r>
            <a:endParaRPr lang="en-GB" sz="2400" dirty="0">
              <a:latin typeface="Comic Sans MS" panose="030F0702030302020204" pitchFamily="66" charset="0"/>
            </a:endParaRPr>
          </a:p>
        </p:txBody>
      </p:sp>
      <p:sp>
        <p:nvSpPr>
          <p:cNvPr id="11" name="Rectangle 10"/>
          <p:cNvSpPr/>
          <p:nvPr/>
        </p:nvSpPr>
        <p:spPr>
          <a:xfrm>
            <a:off x="193502" y="5577840"/>
            <a:ext cx="3789093" cy="11471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b="1" dirty="0" smtClean="0">
                <a:latin typeface="Comic Sans MS" panose="030F0702030302020204" pitchFamily="66" charset="0"/>
              </a:rPr>
              <a:t>Challenge: </a:t>
            </a:r>
            <a:r>
              <a:rPr lang="en-GB" sz="2000" dirty="0" smtClean="0">
                <a:latin typeface="Comic Sans MS" panose="030F0702030302020204" pitchFamily="66" charset="0"/>
              </a:rPr>
              <a:t>Why do you think Muslims organise their prayers this way? </a:t>
            </a:r>
            <a:endParaRPr lang="en-GB" sz="2000" dirty="0">
              <a:latin typeface="Comic Sans MS" panose="030F0702030302020204" pitchFamily="66" charset="0"/>
            </a:endParaRPr>
          </a:p>
        </p:txBody>
      </p:sp>
      <p:pic>
        <p:nvPicPr>
          <p:cNvPr id="13" name="Picture 12"/>
          <p:cNvPicPr>
            <a:picLocks noChangeAspect="1"/>
          </p:cNvPicPr>
          <p:nvPr/>
        </p:nvPicPr>
        <p:blipFill>
          <a:blip r:embed="rId4" cstate="screen">
            <a:extLst>
              <a:ext uri="{BEBA8EAE-BF5A-486C-A8C5-ECC9F3942E4B}">
                <a14:imgProps xmlns:a14="http://schemas.microsoft.com/office/drawing/2010/main">
                  <a14:imgLayer r:embed="rId5">
                    <a14:imgEffect>
                      <a14:backgroundRemoval t="2427" b="100000" l="0" r="96311"/>
                    </a14:imgEffect>
                  </a14:imgLayer>
                </a14:imgProps>
              </a:ext>
              <a:ext uri="{28A0092B-C50C-407E-A947-70E740481C1C}">
                <a14:useLocalDpi xmlns:a14="http://schemas.microsoft.com/office/drawing/2010/main"/>
              </a:ext>
            </a:extLst>
          </a:blip>
          <a:stretch>
            <a:fillRect/>
          </a:stretch>
        </p:blipFill>
        <p:spPr>
          <a:xfrm>
            <a:off x="3566175" y="6162574"/>
            <a:ext cx="673317" cy="568457"/>
          </a:xfrm>
          <a:prstGeom prst="rect">
            <a:avLst/>
          </a:prstGeom>
        </p:spPr>
      </p:pic>
    </p:spTree>
    <p:custDataLst>
      <p:tags r:id="rId1"/>
    </p:custDataLst>
    <p:extLst>
      <p:ext uri="{BB962C8B-B14F-4D97-AF65-F5344CB8AC3E}">
        <p14:creationId xmlns:p14="http://schemas.microsoft.com/office/powerpoint/2010/main" val="5489266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3966"/>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en-GB" sz="4000" dirty="0" smtClean="0">
                <a:latin typeface="Comic Sans MS" panose="030F0702030302020204" pitchFamily="66" charset="0"/>
              </a:rPr>
              <a:t>How does Muslims prepare for prayer?</a:t>
            </a:r>
            <a:endParaRPr lang="en-GB" sz="4000" dirty="0">
              <a:latin typeface="Comic Sans MS" panose="030F0702030302020204" pitchFamily="66" charset="0"/>
            </a:endParaRPr>
          </a:p>
        </p:txBody>
      </p:sp>
      <p:sp>
        <p:nvSpPr>
          <p:cNvPr id="3" name="Content Placeholder 2"/>
          <p:cNvSpPr>
            <a:spLocks noGrp="1"/>
          </p:cNvSpPr>
          <p:nvPr>
            <p:ph idx="1"/>
          </p:nvPr>
        </p:nvSpPr>
        <p:spPr>
          <a:xfrm>
            <a:off x="838200" y="1343487"/>
            <a:ext cx="10515600" cy="809510"/>
          </a:xfrm>
          <a:ln w="57150"/>
        </p:spPr>
        <p:style>
          <a:lnRef idx="2">
            <a:schemeClr val="accent1"/>
          </a:lnRef>
          <a:fillRef idx="1">
            <a:schemeClr val="lt1"/>
          </a:fillRef>
          <a:effectRef idx="0">
            <a:schemeClr val="accent1"/>
          </a:effectRef>
          <a:fontRef idx="minor">
            <a:schemeClr val="dk1"/>
          </a:fontRef>
        </p:style>
        <p:txBody>
          <a:bodyPr anchor="ctr">
            <a:normAutofit/>
          </a:bodyPr>
          <a:lstStyle/>
          <a:p>
            <a:pPr marL="0" indent="0" algn="ctr">
              <a:buNone/>
            </a:pPr>
            <a:r>
              <a:rPr lang="en-GB" sz="2400" dirty="0" smtClean="0">
                <a:latin typeface="Comic Sans MS" panose="030F0702030302020204" pitchFamily="66" charset="0"/>
              </a:rPr>
              <a:t>It is important that Muslims are spiritually clean before they pray. This is achieved by ritual washing (or ablution called wudu. </a:t>
            </a:r>
            <a:endParaRPr lang="en-GB" sz="2400" dirty="0">
              <a:latin typeface="Comic Sans MS" panose="030F0702030302020204" pitchFamily="66" charset="0"/>
            </a:endParaRPr>
          </a:p>
        </p:txBody>
      </p:sp>
      <p:sp>
        <p:nvSpPr>
          <p:cNvPr id="4" name="Rectangle 3"/>
          <p:cNvSpPr/>
          <p:nvPr/>
        </p:nvSpPr>
        <p:spPr>
          <a:xfrm>
            <a:off x="6181196" y="6433187"/>
            <a:ext cx="4734116" cy="646331"/>
          </a:xfrm>
          <a:prstGeom prst="rect">
            <a:avLst/>
          </a:prstGeom>
        </p:spPr>
        <p:txBody>
          <a:bodyPr wrap="none">
            <a:spAutoFit/>
          </a:bodyPr>
          <a:lstStyle/>
          <a:p>
            <a:r>
              <a:rPr lang="en-GB" dirty="0">
                <a:hlinkClick r:id="rId3"/>
              </a:rPr>
              <a:t>http://</a:t>
            </a:r>
            <a:r>
              <a:rPr lang="en-GB" dirty="0" smtClean="0">
                <a:hlinkClick r:id="rId3"/>
              </a:rPr>
              <a:t>www.bbc.co.uk/programmes/p02mwhw0</a:t>
            </a:r>
            <a:endParaRPr lang="en-GB" dirty="0" smtClean="0"/>
          </a:p>
          <a:p>
            <a:endParaRPr lang="en-GB" dirty="0"/>
          </a:p>
        </p:txBody>
      </p:sp>
      <p:sp>
        <p:nvSpPr>
          <p:cNvPr id="5" name="Rectangle 4"/>
          <p:cNvSpPr/>
          <p:nvPr/>
        </p:nvSpPr>
        <p:spPr>
          <a:xfrm>
            <a:off x="458241" y="2316800"/>
            <a:ext cx="4763540" cy="106402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400" dirty="0" smtClean="0">
                <a:latin typeface="Comic Sans MS" panose="030F0702030302020204" pitchFamily="66" charset="0"/>
              </a:rPr>
              <a:t>Mosques have two special rooms for washing, one for men and one for women. </a:t>
            </a:r>
            <a:endParaRPr lang="en-GB" sz="2400" dirty="0">
              <a:latin typeface="Comic Sans MS" panose="030F0702030302020204" pitchFamily="66" charset="0"/>
            </a:endParaRPr>
          </a:p>
        </p:txBody>
      </p:sp>
      <p:sp>
        <p:nvSpPr>
          <p:cNvPr id="6" name="Title 1"/>
          <p:cNvSpPr txBox="1">
            <a:spLocks/>
          </p:cNvSpPr>
          <p:nvPr/>
        </p:nvSpPr>
        <p:spPr>
          <a:xfrm>
            <a:off x="5511339" y="4942394"/>
            <a:ext cx="6251171" cy="1490793"/>
          </a:xfrm>
          <a:prstGeom prst="rect">
            <a:avLst/>
          </a:prstGeom>
          <a:ln w="38100" cap="flat" cmpd="sng" algn="ctr">
            <a:solidFill>
              <a:schemeClr val="tx1"/>
            </a:solidFill>
            <a:prstDash val="solid"/>
            <a:miter lim="800000"/>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2000" i="1" dirty="0" smtClean="0">
                <a:latin typeface="Comic Sans MS" panose="030F0702030302020204" pitchFamily="66" charset="0"/>
              </a:rPr>
              <a:t>“You who believe, when you are about to pray, wash your faces and your hands up to the elbows, wipe your heads wash your feet up to the ankles and, if required was your whole body.” </a:t>
            </a:r>
          </a:p>
          <a:p>
            <a:pPr algn="ctr"/>
            <a:endParaRPr lang="en-GB" sz="900" dirty="0" smtClean="0">
              <a:latin typeface="Comic Sans MS" panose="030F0702030302020204" pitchFamily="66" charset="0"/>
            </a:endParaRPr>
          </a:p>
          <a:p>
            <a:pPr algn="ctr"/>
            <a:r>
              <a:rPr lang="en-GB" sz="1200" dirty="0" smtClean="0">
                <a:latin typeface="Comic Sans MS" panose="030F0702030302020204" pitchFamily="66" charset="0"/>
              </a:rPr>
              <a:t>Qur’an 5:6</a:t>
            </a:r>
            <a:endParaRPr lang="en-GB" sz="1200" dirty="0">
              <a:latin typeface="Comic Sans MS" panose="030F0702030302020204" pitchFamily="66" charset="0"/>
            </a:endParaRPr>
          </a:p>
        </p:txBody>
      </p:sp>
      <p:pic>
        <p:nvPicPr>
          <p:cNvPr id="7" name="Picture 6"/>
          <p:cNvPicPr>
            <a:picLocks noChangeAspect="1"/>
          </p:cNvPicPr>
          <p:nvPr/>
        </p:nvPicPr>
        <p:blipFill>
          <a:blip r:embed="rId4"/>
          <a:stretch>
            <a:fillRect/>
          </a:stretch>
        </p:blipFill>
        <p:spPr>
          <a:xfrm>
            <a:off x="458241" y="3544628"/>
            <a:ext cx="4762500" cy="2990850"/>
          </a:xfrm>
          <a:prstGeom prst="rect">
            <a:avLst/>
          </a:prstGeom>
          <a:ln w="38100"/>
        </p:spPr>
        <p:style>
          <a:lnRef idx="2">
            <a:schemeClr val="dk1"/>
          </a:lnRef>
          <a:fillRef idx="1">
            <a:schemeClr val="lt1"/>
          </a:fillRef>
          <a:effectRef idx="0">
            <a:schemeClr val="dk1"/>
          </a:effectRef>
          <a:fontRef idx="minor">
            <a:schemeClr val="dk1"/>
          </a:fontRef>
        </p:style>
      </p:pic>
      <p:sp>
        <p:nvSpPr>
          <p:cNvPr id="8" name="Rectangle 7"/>
          <p:cNvSpPr/>
          <p:nvPr/>
        </p:nvSpPr>
        <p:spPr>
          <a:xfrm>
            <a:off x="5511339" y="2316800"/>
            <a:ext cx="6251171" cy="2471333"/>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GB" sz="2200" dirty="0" smtClean="0">
                <a:latin typeface="Comic Sans MS" panose="030F0702030302020204" pitchFamily="66" charset="0"/>
              </a:rPr>
              <a:t>If water is not available, for example in the desert, a dry form or washing is allowed using sand or dust. This shows that it is not physical cleanliness that is require but spiritual cleanliness. Wudu is a form or spiritual preparation to allow Muslims to focus fully on God in their prayers. </a:t>
            </a:r>
            <a:endParaRPr lang="en-GB" sz="2200" dirty="0">
              <a:latin typeface="Comic Sans MS" panose="030F0702030302020204" pitchFamily="66" charset="0"/>
            </a:endParaRPr>
          </a:p>
        </p:txBody>
      </p:sp>
    </p:spTree>
    <p:custDataLst>
      <p:tags r:id="rId1"/>
    </p:custDataLst>
    <p:extLst>
      <p:ext uri="{BB962C8B-B14F-4D97-AF65-F5344CB8AC3E}">
        <p14:creationId xmlns:p14="http://schemas.microsoft.com/office/powerpoint/2010/main" val="11253254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873"/>
            <a:ext cx="10515600" cy="665653"/>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en-GB" dirty="0" smtClean="0">
                <a:latin typeface="Comic Sans MS" panose="030F0702030302020204" pitchFamily="66" charset="0"/>
              </a:rPr>
              <a:t>The direction of prayer</a:t>
            </a:r>
            <a:endParaRPr lang="en-GB" dirty="0">
              <a:latin typeface="Comic Sans MS" panose="030F0702030302020204" pitchFamily="66" charset="0"/>
            </a:endParaRPr>
          </a:p>
        </p:txBody>
      </p:sp>
      <p:sp>
        <p:nvSpPr>
          <p:cNvPr id="3" name="Content Placeholder 2"/>
          <p:cNvSpPr>
            <a:spLocks noGrp="1"/>
          </p:cNvSpPr>
          <p:nvPr>
            <p:ph idx="1"/>
          </p:nvPr>
        </p:nvSpPr>
        <p:spPr>
          <a:xfrm>
            <a:off x="407325" y="1030778"/>
            <a:ext cx="4580313" cy="5670204"/>
          </a:xfrm>
          <a:ln w="38100"/>
        </p:spPr>
        <p:style>
          <a:lnRef idx="2">
            <a:schemeClr val="accent1"/>
          </a:lnRef>
          <a:fillRef idx="1">
            <a:schemeClr val="lt1"/>
          </a:fillRef>
          <a:effectRef idx="0">
            <a:schemeClr val="accent1"/>
          </a:effectRef>
          <a:fontRef idx="minor">
            <a:schemeClr val="dk1"/>
          </a:fontRef>
        </p:style>
        <p:txBody>
          <a:bodyPr anchor="ctr">
            <a:noAutofit/>
          </a:bodyPr>
          <a:lstStyle/>
          <a:p>
            <a:pPr marL="0" indent="0" algn="ctr">
              <a:lnSpc>
                <a:spcPct val="100000"/>
              </a:lnSpc>
              <a:buNone/>
            </a:pPr>
            <a:r>
              <a:rPr lang="en-GB" dirty="0" smtClean="0">
                <a:latin typeface="Comic Sans MS" panose="030F0702030302020204" pitchFamily="66" charset="0"/>
              </a:rPr>
              <a:t>When praying, Muslims should face the holy city of Makkah. This means that all Muslims are physically and mentally focusing on one place associate with God, in the same way that all Muslims should focus every part of their lives to God. If all prayers are taking place in a mosque, this is easy to achieve. </a:t>
            </a:r>
          </a:p>
        </p:txBody>
      </p:sp>
      <p:sp>
        <p:nvSpPr>
          <p:cNvPr id="4" name="Rectangle 3"/>
          <p:cNvSpPr/>
          <p:nvPr/>
        </p:nvSpPr>
        <p:spPr>
          <a:xfrm>
            <a:off x="5170516" y="1030778"/>
            <a:ext cx="6816437" cy="156966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GB" sz="2400" dirty="0">
                <a:latin typeface="Comic Sans MS" panose="030F0702030302020204" pitchFamily="66" charset="0"/>
              </a:rPr>
              <a:t>All mosques have a mihrab, this is a semi-circular niche built into the qiblah wall. This shows the exact direction or Makkah from the mosque. Muslims face this in order to pray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3646" y="2759827"/>
            <a:ext cx="3452205" cy="3941157"/>
          </a:xfrm>
          <a:prstGeom prst="rect">
            <a:avLst/>
          </a:prstGeom>
          <a:ln w="38100">
            <a:solidFill>
              <a:schemeClr val="tx1"/>
            </a:solidFill>
          </a:ln>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1859" y="2759826"/>
            <a:ext cx="3015096" cy="3941157"/>
          </a:xfrm>
          <a:prstGeom prst="rect">
            <a:avLst/>
          </a:prstGeom>
          <a:ln w="38100">
            <a:solidFill>
              <a:srgbClr val="20275E"/>
            </a:solidFill>
          </a:ln>
        </p:spPr>
      </p:pic>
    </p:spTree>
    <p:custDataLst>
      <p:tags r:id="rId1"/>
    </p:custDataLst>
    <p:extLst>
      <p:ext uri="{BB962C8B-B14F-4D97-AF65-F5344CB8AC3E}">
        <p14:creationId xmlns:p14="http://schemas.microsoft.com/office/powerpoint/2010/main" val="13442338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8995"/>
            <a:ext cx="10515600" cy="698904"/>
          </a:xfrm>
        </p:spPr>
        <p:style>
          <a:lnRef idx="0">
            <a:schemeClr val="accent1"/>
          </a:lnRef>
          <a:fillRef idx="3">
            <a:schemeClr val="accent1"/>
          </a:fillRef>
          <a:effectRef idx="3">
            <a:schemeClr val="accent1"/>
          </a:effectRef>
          <a:fontRef idx="minor">
            <a:schemeClr val="lt1"/>
          </a:fontRef>
        </p:style>
        <p:txBody>
          <a:bodyPr/>
          <a:lstStyle/>
          <a:p>
            <a:pPr algn="ctr"/>
            <a:r>
              <a:rPr lang="en-GB" dirty="0" smtClean="0">
                <a:latin typeface="Comic Sans MS" panose="030F0702030302020204" pitchFamily="66" charset="0"/>
              </a:rPr>
              <a:t>Prayer inside a mosque</a:t>
            </a:r>
            <a:endParaRPr lang="en-GB" dirty="0">
              <a:latin typeface="Comic Sans MS" panose="030F0702030302020204" pitchFamily="66" charset="0"/>
            </a:endParaRPr>
          </a:p>
        </p:txBody>
      </p:sp>
      <p:sp>
        <p:nvSpPr>
          <p:cNvPr id="4" name="Rectangle 3"/>
          <p:cNvSpPr/>
          <p:nvPr/>
        </p:nvSpPr>
        <p:spPr>
          <a:xfrm>
            <a:off x="6560071" y="6409586"/>
            <a:ext cx="4605363" cy="646331"/>
          </a:xfrm>
          <a:prstGeom prst="rect">
            <a:avLst/>
          </a:prstGeom>
        </p:spPr>
        <p:txBody>
          <a:bodyPr wrap="none">
            <a:spAutoFit/>
          </a:bodyPr>
          <a:lstStyle/>
          <a:p>
            <a:r>
              <a:rPr lang="en-GB" dirty="0">
                <a:hlinkClick r:id="rId3"/>
              </a:rPr>
              <a:t>http://</a:t>
            </a:r>
            <a:r>
              <a:rPr lang="en-GB" dirty="0" smtClean="0">
                <a:hlinkClick r:id="rId3"/>
              </a:rPr>
              <a:t>www.bbc.co.uk/programmes/p02mwjhx</a:t>
            </a:r>
            <a:endParaRPr lang="en-GB" dirty="0" smtClean="0"/>
          </a:p>
          <a:p>
            <a:endParaRPr lang="en-GB" dirty="0"/>
          </a:p>
        </p:txBody>
      </p:sp>
      <p:sp>
        <p:nvSpPr>
          <p:cNvPr id="3" name="Rectangle 2"/>
          <p:cNvSpPr/>
          <p:nvPr/>
        </p:nvSpPr>
        <p:spPr>
          <a:xfrm>
            <a:off x="838201" y="995583"/>
            <a:ext cx="6679019" cy="1627423"/>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smtClean="0">
                <a:latin typeface="Comic Sans MS" panose="030F0702030302020204" pitchFamily="66" charset="0"/>
              </a:rPr>
              <a:t>Many mosques have special carpet that look like separate rows or prayer mats, facing the mihrab. This gives each person a suitable space to carry out their prayers properly.</a:t>
            </a:r>
          </a:p>
        </p:txBody>
      </p:sp>
      <p:sp>
        <p:nvSpPr>
          <p:cNvPr id="5" name="Rectangle 4"/>
          <p:cNvSpPr/>
          <p:nvPr/>
        </p:nvSpPr>
        <p:spPr>
          <a:xfrm>
            <a:off x="9271593" y="3300927"/>
            <a:ext cx="2639159" cy="3170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GB" sz="2000" dirty="0">
                <a:latin typeface="Comic Sans MS" panose="030F0702030302020204" pitchFamily="66" charset="0"/>
              </a:rPr>
              <a:t>Men and women pray in separate spaces. The voice of the imam is often broadcast in the women’s prayer room at the same time, so that he can lead their prayers along with the men’s. </a:t>
            </a:r>
          </a:p>
        </p:txBody>
      </p:sp>
      <p:sp>
        <p:nvSpPr>
          <p:cNvPr id="6" name="Rectangle 5"/>
          <p:cNvSpPr/>
          <p:nvPr/>
        </p:nvSpPr>
        <p:spPr>
          <a:xfrm>
            <a:off x="370909" y="2770689"/>
            <a:ext cx="4555067"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GB" sz="2400" dirty="0">
                <a:latin typeface="Comic Sans MS" panose="030F0702030302020204" pitchFamily="66" charset="0"/>
              </a:rPr>
              <a:t>Prayers are led by an Imam, who is positioned at the front of the congregation.</a:t>
            </a: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1371" y="982873"/>
            <a:ext cx="3622431" cy="2120498"/>
          </a:xfrm>
          <a:prstGeom prst="rect">
            <a:avLst/>
          </a:prstGeom>
          <a:ln w="28575"/>
        </p:spPr>
        <p:style>
          <a:lnRef idx="2">
            <a:schemeClr val="dk1"/>
          </a:lnRef>
          <a:fillRef idx="1">
            <a:schemeClr val="lt1"/>
          </a:fillRef>
          <a:effectRef idx="0">
            <a:schemeClr val="dk1"/>
          </a:effectRef>
          <a:fontRef idx="minor">
            <a:schemeClr val="dk1"/>
          </a:fontRef>
        </p:style>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07942" y="3352456"/>
            <a:ext cx="3981687" cy="3067036"/>
          </a:xfrm>
          <a:prstGeom prst="rect">
            <a:avLst/>
          </a:prstGeom>
          <a:ln w="38100"/>
        </p:spPr>
        <p:style>
          <a:lnRef idx="2">
            <a:schemeClr val="dk1"/>
          </a:lnRef>
          <a:fillRef idx="1">
            <a:schemeClr val="lt1"/>
          </a:fillRef>
          <a:effectRef idx="0">
            <a:schemeClr val="dk1"/>
          </a:effectRef>
          <a:fontRef idx="minor">
            <a:schemeClr val="dk1"/>
          </a:fontRef>
        </p:style>
      </p:pic>
      <p:pic>
        <p:nvPicPr>
          <p:cNvPr id="11" name="Picture 10"/>
          <p:cNvPicPr>
            <a:picLocks noChangeAspect="1"/>
          </p:cNvPicPr>
          <p:nvPr/>
        </p:nvPicPr>
        <p:blipFill>
          <a:blip r:embed="rId6"/>
          <a:stretch>
            <a:fillRect/>
          </a:stretch>
        </p:blipFill>
        <p:spPr>
          <a:xfrm>
            <a:off x="370909" y="4118702"/>
            <a:ext cx="4555067" cy="2319891"/>
          </a:xfrm>
          <a:prstGeom prst="rect">
            <a:avLst/>
          </a:prstGeom>
          <a:ln w="38100"/>
        </p:spPr>
        <p:style>
          <a:lnRef idx="2">
            <a:schemeClr val="dk1"/>
          </a:lnRef>
          <a:fillRef idx="1">
            <a:schemeClr val="lt1"/>
          </a:fillRef>
          <a:effectRef idx="0">
            <a:schemeClr val="dk1"/>
          </a:effectRef>
          <a:fontRef idx="minor">
            <a:schemeClr val="dk1"/>
          </a:fontRef>
        </p:style>
      </p:pic>
    </p:spTree>
    <p:custDataLst>
      <p:tags r:id="rId1"/>
    </p:custDataLst>
    <p:extLst>
      <p:ext uri="{BB962C8B-B14F-4D97-AF65-F5344CB8AC3E}">
        <p14:creationId xmlns:p14="http://schemas.microsoft.com/office/powerpoint/2010/main" val="25780583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2192000" cy="32960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b="1" u="sng" dirty="0" smtClean="0">
                <a:latin typeface="Comic Sans MS" panose="030F0702030302020204" pitchFamily="66" charset="0"/>
              </a:rPr>
              <a:t>Salah: the daily prayers (1)</a:t>
            </a:r>
            <a:endParaRPr lang="en-GB" sz="1400" b="1" u="sng" dirty="0">
              <a:latin typeface="Comic Sans MS" panose="030F0702030302020204" pitchFamily="66" charset="0"/>
            </a:endParaRPr>
          </a:p>
        </p:txBody>
      </p:sp>
      <p:sp>
        <p:nvSpPr>
          <p:cNvPr id="5" name="Rectangle 4"/>
          <p:cNvSpPr/>
          <p:nvPr/>
        </p:nvSpPr>
        <p:spPr>
          <a:xfrm>
            <a:off x="0" y="6596391"/>
            <a:ext cx="12192000" cy="26161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1100" dirty="0" smtClean="0">
                <a:latin typeface="Comic Sans MS" panose="030F0702030302020204" pitchFamily="66" charset="0"/>
              </a:rPr>
              <a:t>Learning Intentions: To </a:t>
            </a:r>
            <a:r>
              <a:rPr lang="en-US" sz="1100" dirty="0">
                <a:latin typeface="Comic Sans MS" panose="030F0702030302020204" pitchFamily="66" charset="0"/>
              </a:rPr>
              <a:t>know when Muslims pray and how they prepare for </a:t>
            </a:r>
            <a:r>
              <a:rPr lang="en-US" sz="1100" dirty="0" smtClean="0">
                <a:latin typeface="Comic Sans MS" panose="030F0702030302020204" pitchFamily="66" charset="0"/>
              </a:rPr>
              <a:t>prayer and understand </a:t>
            </a:r>
            <a:r>
              <a:rPr lang="en-US" sz="1100" dirty="0">
                <a:latin typeface="Comic Sans MS" panose="030F0702030302020204" pitchFamily="66" charset="0"/>
              </a:rPr>
              <a:t>the importance of facing Makkah when </a:t>
            </a:r>
            <a:r>
              <a:rPr lang="en-US" sz="1100" dirty="0" smtClean="0">
                <a:latin typeface="Comic Sans MS" panose="030F0702030302020204" pitchFamily="66" charset="0"/>
              </a:rPr>
              <a:t>praying.</a:t>
            </a:r>
            <a:endParaRPr lang="en-US" sz="1100" dirty="0">
              <a:latin typeface="Comic Sans MS" panose="030F0702030302020204" pitchFamily="66"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4645" y="329609"/>
            <a:ext cx="5097355" cy="2957868"/>
          </a:xfrm>
          <a:prstGeom prst="rect">
            <a:avLst/>
          </a:prstGeom>
        </p:spPr>
      </p:pic>
      <p:sp>
        <p:nvSpPr>
          <p:cNvPr id="7" name="Content Placeholder 4"/>
          <p:cNvSpPr>
            <a:spLocks noGrp="1"/>
          </p:cNvSpPr>
          <p:nvPr>
            <p:ph idx="1"/>
          </p:nvPr>
        </p:nvSpPr>
        <p:spPr>
          <a:xfrm>
            <a:off x="1238341" y="1098662"/>
            <a:ext cx="1536759" cy="932156"/>
          </a:xfrm>
          <a:prstGeom prst="cloudCallout">
            <a:avLst>
              <a:gd name="adj1" fmla="val -90274"/>
              <a:gd name="adj2" fmla="val 44262"/>
            </a:avLst>
          </a:prstGeom>
          <a:ln w="28575">
            <a:solidFill>
              <a:schemeClr val="tx1"/>
            </a:solidFill>
          </a:ln>
        </p:spPr>
        <p:style>
          <a:lnRef idx="0">
            <a:schemeClr val="accent1"/>
          </a:lnRef>
          <a:fillRef idx="3">
            <a:schemeClr val="accent1"/>
          </a:fillRef>
          <a:effectRef idx="3">
            <a:schemeClr val="accent1"/>
          </a:effectRef>
          <a:fontRef idx="minor">
            <a:schemeClr val="lt1"/>
          </a:fontRef>
        </p:style>
        <p:txBody>
          <a:bodyPr anchor="ctr">
            <a:normAutofit lnSpcReduction="10000"/>
          </a:bodyPr>
          <a:lstStyle/>
          <a:p>
            <a:pPr marL="0" indent="0" algn="ctr">
              <a:buNone/>
            </a:pPr>
            <a:r>
              <a:rPr lang="en-GB" sz="1050" dirty="0" smtClean="0">
                <a:latin typeface="Comic Sans MS" panose="030F0702030302020204" pitchFamily="66" charset="0"/>
              </a:rPr>
              <a:t>Are there any benefits of regular prayer?</a:t>
            </a:r>
          </a:p>
        </p:txBody>
      </p:sp>
      <p:sp>
        <p:nvSpPr>
          <p:cNvPr id="8" name="Rectangle 7"/>
          <p:cNvSpPr/>
          <p:nvPr/>
        </p:nvSpPr>
        <p:spPr>
          <a:xfrm>
            <a:off x="0" y="329610"/>
            <a:ext cx="3965944" cy="26581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1050" b="1" dirty="0" smtClean="0">
                <a:latin typeface="Comic Sans MS" panose="030F0702030302020204" pitchFamily="66" charset="0"/>
              </a:rPr>
              <a:t>Lesson focus:</a:t>
            </a:r>
            <a:endParaRPr lang="en-GB" sz="1050" b="1" dirty="0">
              <a:latin typeface="Comic Sans MS" panose="030F0702030302020204" pitchFamily="66" charset="0"/>
            </a:endParaRPr>
          </a:p>
        </p:txBody>
      </p:sp>
      <p:sp>
        <p:nvSpPr>
          <p:cNvPr id="9" name="Rectangle 8"/>
          <p:cNvSpPr/>
          <p:nvPr/>
        </p:nvSpPr>
        <p:spPr>
          <a:xfrm>
            <a:off x="0" y="584793"/>
            <a:ext cx="3965944" cy="21265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0" name="Rectangle 9"/>
          <p:cNvSpPr/>
          <p:nvPr/>
        </p:nvSpPr>
        <p:spPr>
          <a:xfrm>
            <a:off x="1" y="2711304"/>
            <a:ext cx="3965944" cy="1050771"/>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t"/>
          <a:lstStyle/>
          <a:p>
            <a:pPr algn="ctr"/>
            <a:r>
              <a:rPr lang="en-GB" sz="1050" b="1" dirty="0" smtClean="0">
                <a:latin typeface="Comic Sans MS" panose="030F0702030302020204" pitchFamily="66" charset="0"/>
              </a:rPr>
              <a:t>Challenge: </a:t>
            </a:r>
            <a:r>
              <a:rPr lang="en-GB" sz="1050" dirty="0" smtClean="0">
                <a:latin typeface="Comic Sans MS" panose="030F0702030302020204" pitchFamily="66" charset="0"/>
              </a:rPr>
              <a:t>Explain why someone may think that regular prayer is not beneficial.</a:t>
            </a:r>
            <a:endParaRPr lang="en-GB" sz="1100" i="1" dirty="0">
              <a:latin typeface="Comic Sans MS" panose="030F0702030302020204" pitchFamily="66" charset="0"/>
            </a:endParaRPr>
          </a:p>
        </p:txBody>
      </p:sp>
      <p:sp>
        <p:nvSpPr>
          <p:cNvPr id="11" name="TextBox 10"/>
          <p:cNvSpPr txBox="1"/>
          <p:nvPr/>
        </p:nvSpPr>
        <p:spPr>
          <a:xfrm>
            <a:off x="3965944" y="311328"/>
            <a:ext cx="3128701" cy="1800493"/>
          </a:xfrm>
          <a:prstGeom prst="rect">
            <a:avLst/>
          </a:prstGeom>
          <a:noFill/>
          <a:ln w="19050">
            <a:solidFill>
              <a:schemeClr val="accent1"/>
            </a:solidFill>
          </a:ln>
        </p:spPr>
        <p:txBody>
          <a:bodyPr wrap="square" rtlCol="0" anchor="ctr">
            <a:spAutoFit/>
          </a:bodyPr>
          <a:lstStyle/>
          <a:p>
            <a:r>
              <a:rPr lang="en-GB" sz="1000" b="1" u="sng" dirty="0" smtClean="0">
                <a:effectLst>
                  <a:outerShdw blurRad="38100" dist="38100" dir="2700000" algn="tl">
                    <a:srgbClr val="000000">
                      <a:alpha val="43137"/>
                    </a:srgbClr>
                  </a:outerShdw>
                </a:effectLst>
                <a:latin typeface="Comic Sans MS" panose="030F0702030302020204" pitchFamily="66" charset="0"/>
              </a:rPr>
              <a:t>Key Words:</a:t>
            </a:r>
          </a:p>
          <a:p>
            <a:endParaRPr lang="en-GB" sz="500" b="1" u="sng" dirty="0" smtClean="0">
              <a:effectLst>
                <a:outerShdw blurRad="38100" dist="38100" dir="2700000" algn="tl">
                  <a:srgbClr val="000000">
                    <a:alpha val="43137"/>
                  </a:srgbClr>
                </a:outerShdw>
              </a:effectLst>
              <a:latin typeface="Comic Sans MS" panose="030F0702030302020204" pitchFamily="66" charset="0"/>
            </a:endParaRPr>
          </a:p>
          <a:p>
            <a:r>
              <a:rPr lang="en-GB" sz="1000" b="1" dirty="0" smtClean="0">
                <a:latin typeface="Comic Sans MS" panose="030F0702030302020204" pitchFamily="66" charset="0"/>
              </a:rPr>
              <a:t>Salah:</a:t>
            </a:r>
          </a:p>
          <a:p>
            <a:endParaRPr lang="en-GB" sz="700" dirty="0" smtClean="0">
              <a:latin typeface="Comic Sans MS" panose="030F0702030302020204" pitchFamily="66" charset="0"/>
            </a:endParaRPr>
          </a:p>
          <a:p>
            <a:endParaRPr lang="en-GB" sz="500" dirty="0">
              <a:latin typeface="Comic Sans MS" panose="030F0702030302020204" pitchFamily="66" charset="0"/>
            </a:endParaRPr>
          </a:p>
          <a:p>
            <a:r>
              <a:rPr lang="en-GB" sz="1000" b="1" dirty="0">
                <a:latin typeface="Comic Sans MS" panose="030F0702030302020204" pitchFamily="66" charset="0"/>
              </a:rPr>
              <a:t>w</a:t>
            </a:r>
            <a:r>
              <a:rPr lang="en-GB" sz="1000" b="1" dirty="0" smtClean="0">
                <a:latin typeface="Comic Sans MS" panose="030F0702030302020204" pitchFamily="66" charset="0"/>
              </a:rPr>
              <a:t>udu:</a:t>
            </a:r>
          </a:p>
          <a:p>
            <a:endParaRPr lang="en-GB" sz="500" dirty="0" smtClean="0">
              <a:latin typeface="Comic Sans MS" panose="030F0702030302020204" pitchFamily="66" charset="0"/>
            </a:endParaRPr>
          </a:p>
          <a:p>
            <a:endParaRPr lang="en-GB" sz="500" dirty="0">
              <a:latin typeface="Comic Sans MS" panose="030F0702030302020204" pitchFamily="66" charset="0"/>
            </a:endParaRPr>
          </a:p>
          <a:p>
            <a:r>
              <a:rPr lang="en-GB" sz="1000" b="1" dirty="0" smtClean="0">
                <a:latin typeface="Comic Sans MS" panose="030F0702030302020204" pitchFamily="66" charset="0"/>
              </a:rPr>
              <a:t>mihrab:</a:t>
            </a:r>
          </a:p>
          <a:p>
            <a:endParaRPr lang="en-GB" sz="500" b="1" dirty="0" smtClean="0">
              <a:latin typeface="Comic Sans MS" panose="030F0702030302020204" pitchFamily="66" charset="0"/>
            </a:endParaRPr>
          </a:p>
          <a:p>
            <a:endParaRPr lang="en-GB" sz="500" b="1" dirty="0">
              <a:latin typeface="Comic Sans MS" panose="030F0702030302020204" pitchFamily="66" charset="0"/>
            </a:endParaRPr>
          </a:p>
          <a:p>
            <a:r>
              <a:rPr lang="en-GB" sz="1000" b="1" dirty="0">
                <a:latin typeface="Comic Sans MS" panose="030F0702030302020204" pitchFamily="66" charset="0"/>
              </a:rPr>
              <a:t>q</a:t>
            </a:r>
            <a:r>
              <a:rPr lang="en-GB" sz="1000" b="1" dirty="0" smtClean="0">
                <a:latin typeface="Comic Sans MS" panose="030F0702030302020204" pitchFamily="66" charset="0"/>
              </a:rPr>
              <a:t>iblah wall:</a:t>
            </a:r>
          </a:p>
          <a:p>
            <a:endParaRPr lang="en-GB" sz="2400" dirty="0" smtClean="0">
              <a:latin typeface="Comic Sans MS" panose="030F0702030302020204" pitchFamily="66" charset="0"/>
            </a:endParaRPr>
          </a:p>
        </p:txBody>
      </p:sp>
      <p:sp>
        <p:nvSpPr>
          <p:cNvPr id="12" name="Rectangle 11"/>
          <p:cNvSpPr/>
          <p:nvPr/>
        </p:nvSpPr>
        <p:spPr>
          <a:xfrm>
            <a:off x="3965944" y="2111820"/>
            <a:ext cx="3128701" cy="1840284"/>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t"/>
          <a:lstStyle/>
          <a:p>
            <a:pPr algn="ctr"/>
            <a:r>
              <a:rPr lang="en-GB" sz="1050" dirty="0" smtClean="0">
                <a:latin typeface="Comic Sans MS" panose="030F0702030302020204" pitchFamily="66" charset="0"/>
              </a:rPr>
              <a:t>Explain when Muslims are expected to pray and how they know when these times are. </a:t>
            </a:r>
            <a:endParaRPr lang="en-GB" sz="1050" dirty="0">
              <a:latin typeface="Comic Sans MS" panose="030F0702030302020204" pitchFamily="66" charset="0"/>
            </a:endParaRPr>
          </a:p>
        </p:txBody>
      </p:sp>
      <p:sp>
        <p:nvSpPr>
          <p:cNvPr id="13" name="Rectangle 12"/>
          <p:cNvSpPr/>
          <p:nvPr/>
        </p:nvSpPr>
        <p:spPr>
          <a:xfrm>
            <a:off x="7094645" y="3303336"/>
            <a:ext cx="5097355" cy="984291"/>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t"/>
          <a:lstStyle/>
          <a:p>
            <a:pPr algn="ctr"/>
            <a:r>
              <a:rPr lang="en-GB" sz="1050" b="1" dirty="0" smtClean="0">
                <a:latin typeface="Comic Sans MS" panose="030F0702030302020204" pitchFamily="66" charset="0"/>
              </a:rPr>
              <a:t>Challenge: </a:t>
            </a:r>
            <a:r>
              <a:rPr lang="en-US" sz="1050" dirty="0">
                <a:latin typeface="Comic Sans MS" panose="030F0702030302020204" pitchFamily="66" charset="0"/>
              </a:rPr>
              <a:t>Why do you think Muslims organise their prayers this way? </a:t>
            </a:r>
          </a:p>
        </p:txBody>
      </p:sp>
      <p:sp>
        <p:nvSpPr>
          <p:cNvPr id="14" name="Rectangle 13"/>
          <p:cNvSpPr/>
          <p:nvPr/>
        </p:nvSpPr>
        <p:spPr>
          <a:xfrm>
            <a:off x="2" y="3759015"/>
            <a:ext cx="3965943" cy="1953354"/>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t"/>
          <a:lstStyle/>
          <a:p>
            <a:pPr algn="ctr"/>
            <a:r>
              <a:rPr lang="en-GB" sz="1050" dirty="0" smtClean="0">
                <a:latin typeface="Comic Sans MS" panose="030F0702030302020204" pitchFamily="66" charset="0"/>
              </a:rPr>
              <a:t>What is wudu?</a:t>
            </a:r>
          </a:p>
          <a:p>
            <a:pPr algn="ctr"/>
            <a:endParaRPr lang="en-GB" sz="1050" dirty="0">
              <a:latin typeface="Comic Sans MS" panose="030F0702030302020204" pitchFamily="66" charset="0"/>
            </a:endParaRPr>
          </a:p>
          <a:p>
            <a:pPr algn="ctr"/>
            <a:endParaRPr lang="en-GB" sz="1050" dirty="0" smtClean="0">
              <a:latin typeface="Comic Sans MS" panose="030F0702030302020204" pitchFamily="66" charset="0"/>
            </a:endParaRPr>
          </a:p>
          <a:p>
            <a:pPr algn="ctr"/>
            <a:endParaRPr lang="en-GB" sz="1050" dirty="0" smtClean="0">
              <a:latin typeface="Comic Sans MS" panose="030F0702030302020204" pitchFamily="66" charset="0"/>
            </a:endParaRPr>
          </a:p>
          <a:p>
            <a:pPr algn="ctr"/>
            <a:endParaRPr lang="en-GB" sz="1050" dirty="0">
              <a:latin typeface="Comic Sans MS" panose="030F0702030302020204" pitchFamily="66" charset="0"/>
            </a:endParaRPr>
          </a:p>
          <a:p>
            <a:pPr algn="ctr"/>
            <a:r>
              <a:rPr lang="en-GB" sz="1050" dirty="0">
                <a:latin typeface="Comic Sans MS" panose="030F0702030302020204" pitchFamily="66" charset="0"/>
              </a:rPr>
              <a:t>W</a:t>
            </a:r>
            <a:r>
              <a:rPr lang="en-GB" sz="1050" dirty="0" smtClean="0">
                <a:latin typeface="Comic Sans MS" panose="030F0702030302020204" pitchFamily="66" charset="0"/>
              </a:rPr>
              <a:t>hy do Muslims believe it is important?</a:t>
            </a:r>
            <a:endParaRPr lang="en-GB" sz="1050" dirty="0">
              <a:latin typeface="Comic Sans MS" panose="030F0702030302020204" pitchFamily="66" charset="0"/>
            </a:endParaRPr>
          </a:p>
        </p:txBody>
      </p:sp>
      <p:sp>
        <p:nvSpPr>
          <p:cNvPr id="15" name="Title 1"/>
          <p:cNvSpPr txBox="1">
            <a:spLocks/>
          </p:cNvSpPr>
          <p:nvPr/>
        </p:nvSpPr>
        <p:spPr>
          <a:xfrm>
            <a:off x="0" y="5712371"/>
            <a:ext cx="3965944" cy="884021"/>
          </a:xfrm>
          <a:prstGeom prst="rect">
            <a:avLst/>
          </a:prstGeom>
          <a:ln w="38100" cap="flat" cmpd="sng" algn="ctr">
            <a:solidFill>
              <a:schemeClr val="tx1"/>
            </a:solidFill>
            <a:prstDash val="solid"/>
            <a:miter lim="800000"/>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100" i="1" dirty="0" smtClean="0">
                <a:latin typeface="Comic Sans MS" panose="030F0702030302020204" pitchFamily="66" charset="0"/>
              </a:rPr>
              <a:t>“You who believe, when you are about to pray, wash your faces and your hands up to the elbows, wipe your heads wash your feet up to the ankles and, if required was your whole body.” </a:t>
            </a:r>
          </a:p>
          <a:p>
            <a:pPr algn="ctr"/>
            <a:endParaRPr lang="en-GB" sz="300" dirty="0" smtClean="0">
              <a:latin typeface="Comic Sans MS" panose="030F0702030302020204" pitchFamily="66" charset="0"/>
            </a:endParaRPr>
          </a:p>
          <a:p>
            <a:pPr algn="ctr"/>
            <a:r>
              <a:rPr lang="en-GB" sz="900" dirty="0" smtClean="0">
                <a:latin typeface="Comic Sans MS" panose="030F0702030302020204" pitchFamily="66" charset="0"/>
              </a:rPr>
              <a:t>Qur’an 5:6</a:t>
            </a:r>
            <a:endParaRPr lang="en-GB" sz="900" dirty="0">
              <a:latin typeface="Comic Sans MS" panose="030F0702030302020204" pitchFamily="66" charset="0"/>
            </a:endParaRPr>
          </a:p>
        </p:txBody>
      </p:sp>
      <p:sp>
        <p:nvSpPr>
          <p:cNvPr id="16" name="Rectangle 15"/>
          <p:cNvSpPr/>
          <p:nvPr/>
        </p:nvSpPr>
        <p:spPr>
          <a:xfrm>
            <a:off x="3965943" y="3967963"/>
            <a:ext cx="3128703" cy="2628429"/>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t"/>
          <a:lstStyle/>
          <a:p>
            <a:pPr algn="ctr"/>
            <a:r>
              <a:rPr lang="en-GB" sz="1050" dirty="0" smtClean="0">
                <a:latin typeface="Comic Sans MS" panose="030F0702030302020204" pitchFamily="66" charset="0"/>
              </a:rPr>
              <a:t>What direction so Muslims pray and why?</a:t>
            </a:r>
          </a:p>
          <a:p>
            <a:pPr algn="ctr"/>
            <a:endParaRPr lang="en-GB" sz="1050" dirty="0">
              <a:latin typeface="Comic Sans MS" panose="030F0702030302020204" pitchFamily="66" charset="0"/>
            </a:endParaRPr>
          </a:p>
          <a:p>
            <a:pPr algn="ctr"/>
            <a:endParaRPr lang="en-GB" sz="1050" dirty="0" smtClean="0">
              <a:latin typeface="Comic Sans MS" panose="030F0702030302020204" pitchFamily="66" charset="0"/>
            </a:endParaRPr>
          </a:p>
          <a:p>
            <a:pPr algn="ctr"/>
            <a:endParaRPr lang="en-GB" sz="1050" dirty="0">
              <a:latin typeface="Comic Sans MS" panose="030F0702030302020204" pitchFamily="66" charset="0"/>
            </a:endParaRPr>
          </a:p>
          <a:p>
            <a:pPr algn="ctr"/>
            <a:endParaRPr lang="en-GB" sz="1050" dirty="0" smtClean="0">
              <a:latin typeface="Comic Sans MS" panose="030F0702030302020204" pitchFamily="66" charset="0"/>
            </a:endParaRPr>
          </a:p>
          <a:p>
            <a:pPr algn="ctr"/>
            <a:endParaRPr lang="en-GB" sz="1050" dirty="0" smtClean="0">
              <a:latin typeface="Comic Sans MS" panose="030F0702030302020204" pitchFamily="66" charset="0"/>
            </a:endParaRPr>
          </a:p>
          <a:p>
            <a:pPr algn="ctr"/>
            <a:r>
              <a:rPr lang="en-GB" sz="1050" dirty="0" smtClean="0">
                <a:latin typeface="Comic Sans MS" panose="030F0702030302020204" pitchFamily="66" charset="0"/>
              </a:rPr>
              <a:t>How do Muslims know which way to pray when they are in a mosque?</a:t>
            </a:r>
            <a:endParaRPr lang="en-GB" sz="1050" dirty="0">
              <a:latin typeface="Comic Sans MS" panose="030F0702030302020204" pitchFamily="66" charset="0"/>
            </a:endParaRPr>
          </a:p>
        </p:txBody>
      </p:sp>
      <p:sp>
        <p:nvSpPr>
          <p:cNvPr id="17" name="Rectangle 16"/>
          <p:cNvSpPr/>
          <p:nvPr/>
        </p:nvSpPr>
        <p:spPr>
          <a:xfrm>
            <a:off x="7094645" y="4303483"/>
            <a:ext cx="5097355" cy="2292908"/>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t"/>
          <a:lstStyle/>
          <a:p>
            <a:pPr algn="ctr"/>
            <a:r>
              <a:rPr lang="en-GB" sz="1050" dirty="0" smtClean="0">
                <a:latin typeface="Comic Sans MS" panose="030F0702030302020204" pitchFamily="66" charset="0"/>
              </a:rPr>
              <a:t>Explain how the layout of a mosque makes it easier for Muslims to pray correctly. (Give at least 2 examples)</a:t>
            </a:r>
            <a:endParaRPr lang="en-GB" sz="1050" dirty="0">
              <a:latin typeface="Comic Sans MS" panose="030F0702030302020204" pitchFamily="66" charset="0"/>
            </a:endParaRPr>
          </a:p>
        </p:txBody>
      </p:sp>
    </p:spTree>
    <p:custDataLst>
      <p:tags r:id="rId1"/>
    </p:custDataLst>
    <p:extLst>
      <p:ext uri="{BB962C8B-B14F-4D97-AF65-F5344CB8AC3E}">
        <p14:creationId xmlns:p14="http://schemas.microsoft.com/office/powerpoint/2010/main" val="356988248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1448</Words>
  <Application>Microsoft Macintosh PowerPoint</Application>
  <PresentationFormat>Custom</PresentationFormat>
  <Paragraphs>141</Paragraphs>
  <Slides>14</Slides>
  <Notes>1</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2_Office Theme</vt:lpstr>
      <vt:lpstr>PowerPoint Presentation</vt:lpstr>
      <vt:lpstr>PowerPoint Presentation</vt:lpstr>
      <vt:lpstr>PowerPoint Presentation</vt:lpstr>
      <vt:lpstr>PowerPoint Presentation</vt:lpstr>
      <vt:lpstr>The times of prayer</vt:lpstr>
      <vt:lpstr>How does Muslims prepare for prayer?</vt:lpstr>
      <vt:lpstr>The direction of prayer</vt:lpstr>
      <vt:lpstr>Prayer inside a mosque</vt:lpstr>
      <vt:lpstr>PowerPoint Presentation</vt:lpstr>
      <vt:lpstr>The Rak'ah</vt:lpstr>
      <vt:lpstr>Jummah prayer</vt:lpstr>
      <vt:lpstr>Prayer at home</vt:lpstr>
      <vt:lpstr>The significance of prayer</vt:lpstr>
      <vt:lpstr>Exam question</vt:lpstr>
    </vt:vector>
  </TitlesOfParts>
  <Company>Kingsway Park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Launch</dc:title>
  <dc:creator>Charlotte Smith</dc:creator>
  <cp:lastModifiedBy>Aimee Layden</cp:lastModifiedBy>
  <cp:revision>43</cp:revision>
  <dcterms:created xsi:type="dcterms:W3CDTF">2017-05-22T14:12:19Z</dcterms:created>
  <dcterms:modified xsi:type="dcterms:W3CDTF">2020-03-30T10:36:14Z</dcterms:modified>
</cp:coreProperties>
</file>