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188"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346729-8562-4EC6-AFAD-7F9851DAE260}"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46729-8562-4EC6-AFAD-7F9851DAE260}"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46729-8562-4EC6-AFAD-7F9851DAE260}"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46729-8562-4EC6-AFAD-7F9851DAE260}"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46729-8562-4EC6-AFAD-7F9851DAE260}"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346729-8562-4EC6-AFAD-7F9851DAE260}"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46729-8562-4EC6-AFAD-7F9851DAE260}" type="datetimeFigureOut">
              <a:rPr lang="en-GB" smtClean="0"/>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46729-8562-4EC6-AFAD-7F9851DAE260}"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46729-8562-4EC6-AFAD-7F9851DAE260}"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25946-2E84-4757-8890-97B59C181D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46729-8562-4EC6-AFAD-7F9851DAE260}"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25946-2E84-4757-8890-97B59C181D43}"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346729-8562-4EC6-AFAD-7F9851DAE260}" type="datetimeFigureOut">
              <a:rPr lang="en-GB" smtClean="0"/>
              <a:t>05/09/2019</a:t>
            </a:fld>
            <a:endParaRPr lang="en-GB"/>
          </a:p>
        </p:txBody>
      </p:sp>
      <p:sp>
        <p:nvSpPr>
          <p:cNvPr id="9" name="Slide Number Placeholder 8"/>
          <p:cNvSpPr>
            <a:spLocks noGrp="1"/>
          </p:cNvSpPr>
          <p:nvPr>
            <p:ph type="sldNum" sz="quarter" idx="11"/>
          </p:nvPr>
        </p:nvSpPr>
        <p:spPr/>
        <p:txBody>
          <a:bodyPr/>
          <a:lstStyle/>
          <a:p>
            <a:fld id="{D4025946-2E84-4757-8890-97B59C181D43}"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025946-2E84-4757-8890-97B59C181D43}"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346729-8562-4EC6-AFAD-7F9851DAE260}" type="datetimeFigureOut">
              <a:rPr lang="en-GB" smtClean="0"/>
              <a:t>05/09/2019</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QhPFb5RYsk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Developing an idea</a:t>
            </a:r>
            <a:endParaRPr lang="en-GB" dirty="0"/>
          </a:p>
        </p:txBody>
      </p:sp>
      <p:sp>
        <p:nvSpPr>
          <p:cNvPr id="3" name="Subtitle 2"/>
          <p:cNvSpPr>
            <a:spLocks noGrp="1"/>
          </p:cNvSpPr>
          <p:nvPr>
            <p:ph type="subTitle" idx="1"/>
          </p:nvPr>
        </p:nvSpPr>
        <p:spPr/>
        <p:txBody>
          <a:bodyPr>
            <a:normAutofit fontScale="70000" lnSpcReduction="20000"/>
          </a:bodyPr>
          <a:lstStyle/>
          <a:p>
            <a:r>
              <a:rPr lang="en-GB" dirty="0" smtClean="0"/>
              <a:t>You will learn now how to turn a simple 2D sketch into something that you can clearly see how it works, is assembled and basically looks similar to your final outcome</a:t>
            </a:r>
          </a:p>
          <a:p>
            <a:endParaRPr lang="en-GB" dirty="0"/>
          </a:p>
          <a:p>
            <a:r>
              <a:rPr lang="en-GB" dirty="0">
                <a:hlinkClick r:id="rId2"/>
              </a:rPr>
              <a:t>https://www.youtube.com/watch?v=QhPFb5RYsk4</a:t>
            </a:r>
            <a:endParaRPr lang="en-GB" dirty="0"/>
          </a:p>
        </p:txBody>
      </p:sp>
    </p:spTree>
    <p:extLst>
      <p:ext uri="{BB962C8B-B14F-4D97-AF65-F5344CB8AC3E}">
        <p14:creationId xmlns:p14="http://schemas.microsoft.com/office/powerpoint/2010/main" val="269326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8194" name="Picture 2" descr="Image result for developing through modelling clay in 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593769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2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9218" name="Picture 2" descr="Image result for developing through modelling clay in 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643271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69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6327487" cy="35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5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1266" name="Picture 2" descr="Image result for examples using modelling clay k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30480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examples using modelling clay art de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916832"/>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01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3314" name="Picture 2" descr="Image result for art deco product in 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621138"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art deco product in c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124152"/>
            <a:ext cx="4041152" cy="404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56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2292" name="Picture 4" descr="Image result for art deco product in 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420888"/>
            <a:ext cx="4429399" cy="29622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4" y="2204864"/>
            <a:ext cx="4292877"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9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433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420888"/>
            <a:ext cx="4482675" cy="28967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art deco product in c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54440"/>
            <a:ext cx="3799548" cy="254100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689322"/>
            <a:ext cx="3991052" cy="286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70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5362" name="Picture 2" descr="Image result for modelling with foam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844824"/>
            <a:ext cx="3737941"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0808"/>
            <a:ext cx="3143405" cy="488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6386" name="Picture 2" descr="Image result for modelling with modr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64055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89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600398"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modr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60848"/>
            <a:ext cx="36724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7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develop	</a:t>
            </a:r>
            <a:endParaRPr lang="en-GB" dirty="0"/>
          </a:p>
        </p:txBody>
      </p:sp>
      <p:sp>
        <p:nvSpPr>
          <p:cNvPr id="3" name="Content Placeholder 2"/>
          <p:cNvSpPr>
            <a:spLocks noGrp="1"/>
          </p:cNvSpPr>
          <p:nvPr>
            <p:ph idx="1"/>
          </p:nvPr>
        </p:nvSpPr>
        <p:spPr/>
        <p:txBody>
          <a:bodyPr>
            <a:normAutofit lnSpcReduction="10000"/>
          </a:bodyPr>
          <a:lstStyle/>
          <a:p>
            <a:r>
              <a:rPr lang="en-GB" dirty="0" smtClean="0"/>
              <a:t>Initially 3D sketching in a step by step format. Drawings are better quality and more detailed. You have plenty of annotation (think of following a recipe in cooking, you follow a step my step method in order to make, for example, a cake. If you don’t follow the method you will make a mistake).</a:t>
            </a:r>
          </a:p>
          <a:p>
            <a:r>
              <a:rPr lang="en-GB" dirty="0" smtClean="0"/>
              <a:t>You can use google sketch up, 3D computer programmes are a great way to show a high quality drawing.</a:t>
            </a:r>
          </a:p>
          <a:p>
            <a:r>
              <a:rPr lang="en-GB" dirty="0" smtClean="0"/>
              <a:t>You can use 2D design to draw out your final design (remember this way is good as if it works first time you then don’t have to draw it out again!), just remember if you use 2D design you need to be able to deconstruct your final outcome into flat pieces (flat pack furniture!).</a:t>
            </a:r>
          </a:p>
          <a:p>
            <a:r>
              <a:rPr lang="en-GB" dirty="0" smtClean="0"/>
              <a:t>You can go onto google to look at modelling techniques, using fabric, clay, papier Mache, Modroc, etc. </a:t>
            </a:r>
            <a:endParaRPr lang="en-GB" dirty="0"/>
          </a:p>
        </p:txBody>
      </p:sp>
    </p:spTree>
    <p:extLst>
      <p:ext uri="{BB962C8B-B14F-4D97-AF65-F5344CB8AC3E}">
        <p14:creationId xmlns:p14="http://schemas.microsoft.com/office/powerpoint/2010/main" val="2632688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741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00808"/>
            <a:ext cx="3678859" cy="493254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99" y="1700808"/>
            <a:ext cx="424847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259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spTree>
    <p:extLst>
      <p:ext uri="{BB962C8B-B14F-4D97-AF65-F5344CB8AC3E}">
        <p14:creationId xmlns:p14="http://schemas.microsoft.com/office/powerpoint/2010/main" val="187963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1026" name="Picture 2" descr="Image result for developing in dt examp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00808"/>
            <a:ext cx="7050722" cy="406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382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34525"/>
            <a:ext cx="6840760" cy="483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04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713576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34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7135761"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16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7272808" cy="505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70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371475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212976"/>
            <a:ext cx="492054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9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how you could display your development:	</a:t>
            </a:r>
            <a:endParaRPr lang="en-GB"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9" y="2060848"/>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862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166</TotalTime>
  <Words>376</Words>
  <Application>Microsoft Office PowerPoint</Application>
  <PresentationFormat>On-screen Show (4:3)</PresentationFormat>
  <Paragraphs>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Developing an idea</vt:lpstr>
      <vt:lpstr>Ways to develop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lpstr>Examples of how you could display your development: </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idea</dc:title>
  <dc:creator>KSands</dc:creator>
  <cp:lastModifiedBy>KSands</cp:lastModifiedBy>
  <cp:revision>8</cp:revision>
  <dcterms:created xsi:type="dcterms:W3CDTF">2019-09-05T06:49:19Z</dcterms:created>
  <dcterms:modified xsi:type="dcterms:W3CDTF">2019-09-05T09:35:58Z</dcterms:modified>
</cp:coreProperties>
</file>