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03/08/2019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402573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03/08/2019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08785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03/08/2019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993727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AF23E0-7660-44F3-BBCB-58AE2D2B971B}" type="datetimeFigureOut">
              <a:rPr lang="en-GB" smtClean="0"/>
              <a:t>03/08/2019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925400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F23E0-7660-44F3-BBCB-58AE2D2B971B}" type="datetimeFigureOut">
              <a:rPr lang="en-GB" smtClean="0"/>
              <a:t>03/08/2019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77825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5AF23E0-7660-44F3-BBCB-58AE2D2B971B}" type="datetimeFigureOut">
              <a:rPr lang="en-GB" smtClean="0"/>
              <a:t>03/08/2019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93610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5AF23E0-7660-44F3-BBCB-58AE2D2B971B}" type="datetimeFigureOut">
              <a:rPr lang="en-GB" smtClean="0"/>
              <a:t>03/08/2019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87868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5AF23E0-7660-44F3-BBCB-58AE2D2B971B}" type="datetimeFigureOut">
              <a:rPr lang="en-GB" smtClean="0"/>
              <a:t>03/08/2019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19725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F23E0-7660-44F3-BBCB-58AE2D2B971B}" type="datetimeFigureOut">
              <a:rPr lang="en-GB" smtClean="0"/>
              <a:t>03/08/2019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327159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F23E0-7660-44F3-BBCB-58AE2D2B971B}" type="datetimeFigureOut">
              <a:rPr lang="en-GB" smtClean="0"/>
              <a:t>03/08/2019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41663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F23E0-7660-44F3-BBCB-58AE2D2B971B}" type="datetimeFigureOut">
              <a:rPr lang="en-GB" smtClean="0"/>
              <a:t>03/08/2019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D5A33F-88E9-446A-B2F8-E4EE191E2A21}" type="slidenum">
              <a:rPr lang="en-GB" smtClean="0"/>
              <a:t>‹#›</a:t>
            </a:fld>
            <a:endParaRPr lang="en-GB"/>
          </a:p>
        </p:txBody>
      </p:sp>
    </p:spTree>
    <p:extLst>
      <p:ext uri="{BB962C8B-B14F-4D97-AF65-F5344CB8AC3E}">
        <p14:creationId xmlns:p14="http://schemas.microsoft.com/office/powerpoint/2010/main" val="2857995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F23E0-7660-44F3-BBCB-58AE2D2B971B}" type="datetimeFigureOut">
              <a:rPr lang="en-GB" smtClean="0"/>
              <a:t>03/08/2019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5A33F-88E9-446A-B2F8-E4EE191E2A21}" type="slidenum">
              <a:rPr lang="en-GB" smtClean="0"/>
              <a:t>‹#›</a:t>
            </a:fld>
            <a:endParaRPr lang="en-GB"/>
          </a:p>
        </p:txBody>
      </p:sp>
    </p:spTree>
    <p:extLst>
      <p:ext uri="{BB962C8B-B14F-4D97-AF65-F5344CB8AC3E}">
        <p14:creationId xmlns:p14="http://schemas.microsoft.com/office/powerpoint/2010/main" val="228518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309412366"/>
              </p:ext>
            </p:extLst>
          </p:nvPr>
        </p:nvGraphicFramePr>
        <p:xfrm>
          <a:off x="323528" y="332656"/>
          <a:ext cx="8568952" cy="7641087"/>
        </p:xfrm>
        <a:graphic>
          <a:graphicData uri="http://schemas.openxmlformats.org/drawingml/2006/table">
            <a:tbl>
              <a:tblPr firstRow="1" bandRow="1">
                <a:tableStyleId>{5C22544A-7EE6-4342-B048-85BDC9FD1C3A}</a:tableStyleId>
              </a:tblPr>
              <a:tblGrid>
                <a:gridCol w="504056"/>
                <a:gridCol w="7128792"/>
                <a:gridCol w="936104"/>
              </a:tblGrid>
              <a:tr h="288032">
                <a:tc>
                  <a:txBody>
                    <a:bodyPr/>
                    <a:lstStyle/>
                    <a:p>
                      <a:r>
                        <a:rPr lang="en-GB" sz="1200" dirty="0" smtClean="0"/>
                        <a:t>Step</a:t>
                      </a:r>
                      <a:endParaRPr lang="en-GB" sz="1200" dirty="0"/>
                    </a:p>
                  </a:txBody>
                  <a:tcPr/>
                </a:tc>
                <a:tc>
                  <a:txBody>
                    <a:bodyPr/>
                    <a:lstStyle/>
                    <a:p>
                      <a:r>
                        <a:rPr lang="en-GB" sz="1800" dirty="0" smtClean="0"/>
                        <a:t>What I</a:t>
                      </a:r>
                      <a:r>
                        <a:rPr lang="en-GB" sz="1800" baseline="0" dirty="0" smtClean="0"/>
                        <a:t> need to have completed in my Sketchbook for September</a:t>
                      </a:r>
                      <a:endParaRPr lang="en-GB" sz="1800" dirty="0"/>
                    </a:p>
                  </a:txBody>
                  <a:tcPr/>
                </a:tc>
                <a:tc>
                  <a:txBody>
                    <a:bodyPr/>
                    <a:lstStyle/>
                    <a:p>
                      <a:r>
                        <a:rPr lang="en-GB" sz="1200" dirty="0" smtClean="0"/>
                        <a:t>Tick when complete</a:t>
                      </a:r>
                      <a:endParaRPr lang="en-GB" sz="1200" dirty="0"/>
                    </a:p>
                  </a:txBody>
                  <a:tcPr/>
                </a:tc>
              </a:tr>
              <a:tr h="783087">
                <a:tc>
                  <a:txBody>
                    <a:bodyPr/>
                    <a:lstStyle/>
                    <a:p>
                      <a:r>
                        <a:rPr lang="en-GB" sz="1200" dirty="0" smtClean="0"/>
                        <a:t>1</a:t>
                      </a:r>
                      <a:endParaRPr lang="en-GB" sz="1200" dirty="0"/>
                    </a:p>
                  </a:txBody>
                  <a:tcPr/>
                </a:tc>
                <a:tc>
                  <a:txBody>
                    <a:bodyPr/>
                    <a:lstStyle/>
                    <a:p>
                      <a:r>
                        <a:rPr lang="en-GB" sz="1200" dirty="0" smtClean="0"/>
                        <a:t>A variety of art</a:t>
                      </a:r>
                      <a:r>
                        <a:rPr lang="en-GB" sz="1200" baseline="0" dirty="0" smtClean="0"/>
                        <a:t> deco patterns/objects/shapes that are copied/traced. They need to be shaded in using a variety of shading techniques with colouring pencils, gradient pencils, fine line pens, colouring pens, paints, modelling materials, fabric, wood etching, lino etching, etc. (google YouTube colouring techniques and/or art attack). A minimum of 8 patterns to be completed.</a:t>
                      </a:r>
                      <a:endParaRPr lang="en-GB" sz="1200" dirty="0"/>
                    </a:p>
                  </a:txBody>
                  <a:tcPr/>
                </a:tc>
                <a:tc>
                  <a:txBody>
                    <a:bodyPr/>
                    <a:lstStyle/>
                    <a:p>
                      <a:endParaRPr lang="en-GB" sz="1200"/>
                    </a:p>
                  </a:txBody>
                  <a:tcPr/>
                </a:tc>
              </a:tr>
              <a:tr h="783087">
                <a:tc>
                  <a:txBody>
                    <a:bodyPr/>
                    <a:lstStyle/>
                    <a:p>
                      <a:r>
                        <a:rPr lang="en-GB" sz="1200" dirty="0" smtClean="0"/>
                        <a:t>2</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6</a:t>
                      </a:r>
                      <a:r>
                        <a:rPr lang="en-GB" sz="1200" baseline="0" dirty="0" smtClean="0"/>
                        <a:t> draw out patterns that are developed from the above step. These patterns need to be your own designs and not copied/traced. You can do these in squares but any shape could also been done. </a:t>
                      </a:r>
                      <a:r>
                        <a:rPr lang="en-GB" sz="1200" baseline="0" dirty="0" smtClean="0"/>
                        <a:t>They need to be shaded in using a variety of shading techniques with colouring pencils, gradient pencils, fine line pens, colouring pens, paints, modelling materials, fabric, wood etching, lino etching, etc. (google YouTube colouring techniques and/or art attack). A minimum of 8 patterns to be completed.</a:t>
                      </a:r>
                      <a:endParaRPr lang="en-GB" sz="1200" dirty="0" smtClean="0"/>
                    </a:p>
                    <a:p>
                      <a:endParaRPr lang="en-GB" sz="1200" dirty="0"/>
                    </a:p>
                  </a:txBody>
                  <a:tcPr/>
                </a:tc>
                <a:tc>
                  <a:txBody>
                    <a:bodyPr/>
                    <a:lstStyle/>
                    <a:p>
                      <a:endParaRPr lang="en-GB" sz="1200"/>
                    </a:p>
                  </a:txBody>
                  <a:tcPr/>
                </a:tc>
              </a:tr>
              <a:tr h="783087">
                <a:tc>
                  <a:txBody>
                    <a:bodyPr/>
                    <a:lstStyle/>
                    <a:p>
                      <a:r>
                        <a:rPr lang="en-GB" sz="1200" dirty="0" smtClean="0"/>
                        <a:t>3</a:t>
                      </a:r>
                      <a:endParaRPr lang="en-GB" sz="1200" dirty="0"/>
                    </a:p>
                  </a:txBody>
                  <a:tcPr/>
                </a:tc>
                <a:tc>
                  <a:txBody>
                    <a:bodyPr/>
                    <a:lstStyle/>
                    <a:p>
                      <a:r>
                        <a:rPr lang="en-GB" sz="1200" dirty="0" smtClean="0"/>
                        <a:t>Choose art</a:t>
                      </a:r>
                      <a:r>
                        <a:rPr lang="en-GB" sz="1200" baseline="0" dirty="0" smtClean="0"/>
                        <a:t> deco product images that relate to what you are makings (i.e. clocks, lighting, clothes, headdresses, bags. You could also choose other objects that you could turn into the product you are making). You print these images out and just draw a section of the image then glue your drawn image on the top of the printed image.  You need to draw a minimum of 4 to 6 of your chosen products.  Again shading techniques to be included same as above (step 1 an d2).</a:t>
                      </a:r>
                      <a:endParaRPr lang="en-GB" sz="1200" dirty="0"/>
                    </a:p>
                  </a:txBody>
                  <a:tcPr/>
                </a:tc>
                <a:tc>
                  <a:txBody>
                    <a:bodyPr/>
                    <a:lstStyle/>
                    <a:p>
                      <a:endParaRPr lang="en-GB" sz="1200"/>
                    </a:p>
                  </a:txBody>
                  <a:tcPr/>
                </a:tc>
              </a:tr>
              <a:tr h="783087">
                <a:tc>
                  <a:txBody>
                    <a:bodyPr/>
                    <a:lstStyle/>
                    <a:p>
                      <a:r>
                        <a:rPr lang="en-GB" sz="1200" dirty="0" smtClean="0"/>
                        <a:t>4</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Drawn</a:t>
                      </a:r>
                      <a:r>
                        <a:rPr lang="en-GB" sz="1200" baseline="0" dirty="0" smtClean="0"/>
                        <a:t> out images of Frank Lloyd wright (both windows and buildings). Your first page should include annotation regarding his life and work (essay), also printed images of his stained glass windows and also buildings. The next page will include your 2D design work with your designs windows. These need to be printed and coloured using the shading techniques in step 1 and 2. One of these designs will also need to be cut out on the laser cutter and then a water colour wash done behind. You also need to print out some images of his houses and do some line drawings of the outline of the buildings (this is a shape exploration and just a line drawing</a:t>
                      </a:r>
                      <a:endParaRPr lang="en-GB" sz="1200" dirty="0" smtClean="0"/>
                    </a:p>
                    <a:p>
                      <a:endParaRPr lang="en-GB" sz="1200" dirty="0"/>
                    </a:p>
                  </a:txBody>
                  <a:tcPr/>
                </a:tc>
                <a:tc>
                  <a:txBody>
                    <a:bodyPr/>
                    <a:lstStyle/>
                    <a:p>
                      <a:endParaRPr lang="en-GB" sz="1200"/>
                    </a:p>
                  </a:txBody>
                  <a:tcPr/>
                </a:tc>
              </a:tr>
              <a:tr h="783087">
                <a:tc>
                  <a:txBody>
                    <a:bodyPr/>
                    <a:lstStyle/>
                    <a:p>
                      <a:r>
                        <a:rPr lang="en-GB" sz="1200" dirty="0" smtClean="0"/>
                        <a:t>5</a:t>
                      </a:r>
                      <a:endParaRPr lang="en-GB" sz="1200" dirty="0"/>
                    </a:p>
                  </a:txBody>
                  <a:tcPr/>
                </a:tc>
                <a:tc>
                  <a:txBody>
                    <a:bodyPr/>
                    <a:lstStyle/>
                    <a:p>
                      <a:r>
                        <a:rPr lang="en-GB" sz="1200" dirty="0" smtClean="0"/>
                        <a:t>Drawn</a:t>
                      </a:r>
                      <a:r>
                        <a:rPr lang="en-GB" sz="1200" baseline="0" dirty="0" smtClean="0"/>
                        <a:t> out images of Jean </a:t>
                      </a:r>
                      <a:r>
                        <a:rPr lang="en-GB" sz="1200" baseline="0" dirty="0" err="1" smtClean="0"/>
                        <a:t>Dupres</a:t>
                      </a:r>
                      <a:r>
                        <a:rPr lang="en-GB" sz="1200" baseline="0" dirty="0" smtClean="0"/>
                        <a:t> (google Jean </a:t>
                      </a:r>
                      <a:r>
                        <a:rPr lang="en-GB" sz="1200" baseline="0" dirty="0" err="1" smtClean="0"/>
                        <a:t>Despres</a:t>
                      </a:r>
                      <a:r>
                        <a:rPr lang="en-GB" sz="1200" baseline="0" dirty="0" smtClean="0"/>
                        <a:t> jewellery). Annotation and find images of his jewellery and also draw some of his jewellery out and using shading techniques for first page. You then need to draw ¾ using shapes to trace around to create your own designs. Using just fine line pens to colour in. You may want to add some Frank Lloyd Wright stained glass patterns inside some shapes. You will also do some card models on mount board (these have to be done in school).</a:t>
                      </a:r>
                      <a:endParaRPr lang="en-GB" sz="1200" dirty="0"/>
                    </a:p>
                  </a:txBody>
                  <a:tcPr/>
                </a:tc>
                <a:tc>
                  <a:txBody>
                    <a:bodyPr/>
                    <a:lstStyle/>
                    <a:p>
                      <a:endParaRPr lang="en-GB" sz="1200" dirty="0"/>
                    </a:p>
                  </a:txBody>
                  <a:tcPr/>
                </a:tc>
              </a:tr>
              <a:tr h="783087">
                <a:tc>
                  <a:txBody>
                    <a:bodyPr/>
                    <a:lstStyle/>
                    <a:p>
                      <a:r>
                        <a:rPr lang="en-GB" sz="1200" dirty="0" smtClean="0"/>
                        <a:t>6</a:t>
                      </a:r>
                      <a:endParaRPr lang="en-GB" sz="1200" dirty="0"/>
                    </a:p>
                  </a:txBody>
                  <a:tcPr/>
                </a:tc>
                <a:tc>
                  <a:txBody>
                    <a:bodyPr/>
                    <a:lstStyle/>
                    <a:p>
                      <a:r>
                        <a:rPr lang="en-GB" sz="1200" dirty="0" smtClean="0"/>
                        <a:t>Some have</a:t>
                      </a:r>
                      <a:r>
                        <a:rPr lang="en-GB" sz="1200" baseline="0" dirty="0" smtClean="0"/>
                        <a:t> visited the Charles Rennie Macintosh exhibition and taken your own photos. You will need to print out your photos and stick them in your sketchbook along with annotation of his life, work, styles, colours, materials used, etc. You will draw out some on his patterns (copied). You may also wish to do some modelling of his flowers/patterns. This  can be done using modelling clay or lino cutting (if you don't know what lino cutting is google on YouTube. You can buy lino off amazon.</a:t>
                      </a:r>
                      <a:endParaRPr lang="en-GB" sz="1200" dirty="0"/>
                    </a:p>
                  </a:txBody>
                  <a:tcPr/>
                </a:tc>
                <a:tc>
                  <a:txBody>
                    <a:bodyPr/>
                    <a:lstStyle/>
                    <a:p>
                      <a:endParaRPr lang="en-GB" sz="1200"/>
                    </a:p>
                  </a:txBody>
                  <a:tcPr/>
                </a:tc>
              </a:tr>
              <a:tr h="783087">
                <a:tc>
                  <a:txBody>
                    <a:bodyPr/>
                    <a:lstStyle/>
                    <a:p>
                      <a:r>
                        <a:rPr lang="en-GB" sz="1200" dirty="0" smtClean="0"/>
                        <a:t>7</a:t>
                      </a:r>
                      <a:endParaRPr lang="en-GB" sz="1200" dirty="0"/>
                    </a:p>
                  </a:txBody>
                  <a:tcPr/>
                </a:tc>
                <a:tc>
                  <a:txBody>
                    <a:bodyPr/>
                    <a:lstStyle/>
                    <a:p>
                      <a:endParaRPr lang="en-GB" sz="1200"/>
                    </a:p>
                  </a:txBody>
                  <a:tcPr/>
                </a:tc>
                <a:tc>
                  <a:txBody>
                    <a:bodyPr/>
                    <a:lstStyle/>
                    <a:p>
                      <a:endParaRPr lang="en-GB" sz="1200" dirty="0"/>
                    </a:p>
                  </a:txBody>
                  <a:tcPr/>
                </a:tc>
              </a:tr>
            </a:tbl>
          </a:graphicData>
        </a:graphic>
      </p:graphicFrame>
    </p:spTree>
    <p:extLst>
      <p:ext uri="{BB962C8B-B14F-4D97-AF65-F5344CB8AC3E}">
        <p14:creationId xmlns:p14="http://schemas.microsoft.com/office/powerpoint/2010/main" val="860717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41399766"/>
              </p:ext>
            </p:extLst>
          </p:nvPr>
        </p:nvGraphicFramePr>
        <p:xfrm>
          <a:off x="323528" y="332656"/>
          <a:ext cx="8568952" cy="6138174"/>
        </p:xfrm>
        <a:graphic>
          <a:graphicData uri="http://schemas.openxmlformats.org/drawingml/2006/table">
            <a:tbl>
              <a:tblPr firstRow="1" bandRow="1">
                <a:tableStyleId>{5C22544A-7EE6-4342-B048-85BDC9FD1C3A}</a:tableStyleId>
              </a:tblPr>
              <a:tblGrid>
                <a:gridCol w="504056"/>
                <a:gridCol w="7128792"/>
                <a:gridCol w="936104"/>
              </a:tblGrid>
              <a:tr h="288032">
                <a:tc>
                  <a:txBody>
                    <a:bodyPr/>
                    <a:lstStyle/>
                    <a:p>
                      <a:r>
                        <a:rPr lang="en-GB" sz="1200" dirty="0" smtClean="0"/>
                        <a:t>Step</a:t>
                      </a:r>
                      <a:endParaRPr lang="en-GB" sz="1200" dirty="0"/>
                    </a:p>
                  </a:txBody>
                  <a:tcPr/>
                </a:tc>
                <a:tc>
                  <a:txBody>
                    <a:bodyPr/>
                    <a:lstStyle/>
                    <a:p>
                      <a:r>
                        <a:rPr lang="en-GB" sz="1800" dirty="0" smtClean="0"/>
                        <a:t>What I</a:t>
                      </a:r>
                      <a:r>
                        <a:rPr lang="en-GB" sz="1800" baseline="0" dirty="0" smtClean="0"/>
                        <a:t> need to have completed in my Sketchbook for September</a:t>
                      </a:r>
                      <a:endParaRPr lang="en-GB" sz="1800" dirty="0"/>
                    </a:p>
                  </a:txBody>
                  <a:tcPr/>
                </a:tc>
                <a:tc>
                  <a:txBody>
                    <a:bodyPr/>
                    <a:lstStyle/>
                    <a:p>
                      <a:r>
                        <a:rPr lang="en-GB" sz="1200" dirty="0" smtClean="0"/>
                        <a:t>Tick when complete</a:t>
                      </a:r>
                      <a:endParaRPr lang="en-GB" sz="1200" dirty="0"/>
                    </a:p>
                  </a:txBody>
                  <a:tcPr/>
                </a:tc>
              </a:tr>
              <a:tr h="783087">
                <a:tc>
                  <a:txBody>
                    <a:bodyPr/>
                    <a:lstStyle/>
                    <a:p>
                      <a:r>
                        <a:rPr lang="en-GB" sz="1200" dirty="0" smtClean="0"/>
                        <a:t>6</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Some have</a:t>
                      </a:r>
                      <a:r>
                        <a:rPr lang="en-GB" sz="1200" baseline="0" dirty="0" smtClean="0"/>
                        <a:t> visited the Charles Rennie Macintosh exhibition and taken your own photos. You will need to print out your photos and stick them in your sketchbook along with annotation of his life, work, styles, colours, materials used, etc. You will draw out some on his patterns (copied). You may also wish to do some modelling of his flowers/patterns. This  can be done using modelling clay or lino cutting (if you don't know what lino cutting is google on YouTube. You can buy lino off amazon. You may also wish to start drawing some ideas based around your product of choice.</a:t>
                      </a:r>
                      <a:endParaRPr lang="en-GB" sz="1200" dirty="0" smtClean="0"/>
                    </a:p>
                    <a:p>
                      <a:endParaRPr lang="en-GB" sz="1200" dirty="0"/>
                    </a:p>
                  </a:txBody>
                  <a:tcPr/>
                </a:tc>
                <a:tc>
                  <a:txBody>
                    <a:bodyPr/>
                    <a:lstStyle/>
                    <a:p>
                      <a:endParaRPr lang="en-GB" sz="1200"/>
                    </a:p>
                  </a:txBody>
                  <a:tcPr/>
                </a:tc>
              </a:tr>
              <a:tr h="783087">
                <a:tc>
                  <a:txBody>
                    <a:bodyPr/>
                    <a:lstStyle/>
                    <a:p>
                      <a:r>
                        <a:rPr lang="en-GB" sz="1200" dirty="0" smtClean="0"/>
                        <a:t>7</a:t>
                      </a:r>
                      <a:endParaRPr lang="en-GB" sz="1200" dirty="0"/>
                    </a:p>
                  </a:txBody>
                  <a:tcPr/>
                </a:tc>
                <a:tc>
                  <a:txBody>
                    <a:bodyPr/>
                    <a:lstStyle/>
                    <a:p>
                      <a:r>
                        <a:rPr lang="en-GB" sz="1200" dirty="0" smtClean="0"/>
                        <a:t>You need to have your initial ideas drawn</a:t>
                      </a:r>
                      <a:r>
                        <a:rPr lang="en-GB" sz="1200" baseline="0" dirty="0" smtClean="0"/>
                        <a:t> and shaded. This was your 6 design patterns using your artists work as influence, that you completed for your exam.</a:t>
                      </a:r>
                      <a:endParaRPr lang="en-GB" sz="1200" dirty="0"/>
                    </a:p>
                  </a:txBody>
                  <a:tcPr/>
                </a:tc>
                <a:tc>
                  <a:txBody>
                    <a:bodyPr/>
                    <a:lstStyle/>
                    <a:p>
                      <a:endParaRPr lang="en-GB" sz="1200"/>
                    </a:p>
                  </a:txBody>
                  <a:tcPr/>
                </a:tc>
              </a:tr>
              <a:tr h="783087">
                <a:tc>
                  <a:txBody>
                    <a:bodyPr/>
                    <a:lstStyle/>
                    <a:p>
                      <a:r>
                        <a:rPr lang="en-GB" sz="1200" dirty="0" smtClean="0"/>
                        <a:t>8</a:t>
                      </a:r>
                      <a:endParaRPr lang="en-GB" sz="1200" dirty="0"/>
                    </a:p>
                  </a:txBody>
                  <a:tcPr/>
                </a:tc>
                <a:tc>
                  <a:txBody>
                    <a:bodyPr/>
                    <a:lstStyle/>
                    <a:p>
                      <a:r>
                        <a:rPr lang="en-GB" sz="1200" dirty="0" smtClean="0"/>
                        <a:t>All of your sketchbook pages need to have a creative</a:t>
                      </a:r>
                      <a:r>
                        <a:rPr lang="en-GB" sz="1200" baseline="0" dirty="0" smtClean="0"/>
                        <a:t> heading. Where there are gaps on your pages fill with text, single keywords to describe the page/artist, annotation to say what you have done, why does it related to the design brief and how you could use this page when drawing out ideas of your final piece. You can hand draw these if you are confident and drawing creative text, but if not type the headings/annotation out and print them on a computer. The annotation should be no bigger than 12pt and the headings no bigger than 36pt. If you are going to cut these out you should have a margin all around the text about 5mm to 10mm. If you can't cut straight print them out and leave them until September to cut on guillotine.</a:t>
                      </a:r>
                      <a:endParaRPr lang="en-GB" sz="1200" dirty="0"/>
                    </a:p>
                  </a:txBody>
                  <a:tcPr/>
                </a:tc>
                <a:tc>
                  <a:txBody>
                    <a:bodyPr/>
                    <a:lstStyle/>
                    <a:p>
                      <a:endParaRPr lang="en-GB" sz="1200"/>
                    </a:p>
                  </a:txBody>
                  <a:tcPr/>
                </a:tc>
              </a:tr>
              <a:tr h="783087">
                <a:tc>
                  <a:txBody>
                    <a:bodyPr/>
                    <a:lstStyle/>
                    <a:p>
                      <a:r>
                        <a:rPr lang="en-GB" sz="1200" dirty="0" smtClean="0"/>
                        <a:t>9</a:t>
                      </a:r>
                      <a:endParaRPr lang="en-GB"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Some of you are already</a:t>
                      </a:r>
                      <a:r>
                        <a:rPr lang="en-GB" sz="1200" baseline="0" dirty="0" smtClean="0"/>
                        <a:t> at this stage and may want to start developing your initial ideas into your chosen products. At this stage you now need to consider how your initial ideas (step 7) will turn into your chosen product. The development stage is where you not start to look at your product in 3D. You can do this by drawing 3D images of your product (hand drawn/google sketch up/other 3D computer programmes). You can also show development through basic modelling using card, clay, papier Mache, etc. You can also look on YouTube for modelling techniques .</a:t>
                      </a:r>
                      <a:endParaRPr lang="en-GB" sz="1200" dirty="0" smtClean="0"/>
                    </a:p>
                    <a:p>
                      <a:endParaRPr lang="en-GB" sz="1200" dirty="0"/>
                    </a:p>
                  </a:txBody>
                  <a:tcPr/>
                </a:tc>
                <a:tc>
                  <a:txBody>
                    <a:bodyPr/>
                    <a:lstStyle/>
                    <a:p>
                      <a:endParaRPr lang="en-GB" sz="1200"/>
                    </a:p>
                  </a:txBody>
                  <a:tcPr/>
                </a:tc>
              </a:tr>
              <a:tr h="783087">
                <a:tc>
                  <a:txBody>
                    <a:bodyPr/>
                    <a:lstStyle/>
                    <a:p>
                      <a:r>
                        <a:rPr lang="en-GB" sz="1200" dirty="0" smtClean="0"/>
                        <a:t>10</a:t>
                      </a:r>
                      <a:endParaRPr lang="en-GB" sz="1200" dirty="0"/>
                    </a:p>
                  </a:txBody>
                  <a:tcPr/>
                </a:tc>
                <a:tc>
                  <a:txBody>
                    <a:bodyPr/>
                    <a:lstStyle/>
                    <a:p>
                      <a:r>
                        <a:rPr lang="en-GB" sz="1200" dirty="0" smtClean="0"/>
                        <a:t>Draw</a:t>
                      </a:r>
                      <a:r>
                        <a:rPr lang="en-GB" sz="1200" baseline="0" dirty="0" smtClean="0"/>
                        <a:t> out your final 3D models on 2D design these will be initially cut on mdf and then your final on your chosen material. Alternatively if you are hand making these you need to create some smaller modelling using the material you intend to use and then upscale to your final design.</a:t>
                      </a:r>
                      <a:endParaRPr lang="en-GB" sz="1200" dirty="0"/>
                    </a:p>
                  </a:txBody>
                  <a:tcPr/>
                </a:tc>
                <a:tc>
                  <a:txBody>
                    <a:bodyPr/>
                    <a:lstStyle/>
                    <a:p>
                      <a:endParaRPr lang="en-GB" sz="1200" dirty="0"/>
                    </a:p>
                  </a:txBody>
                  <a:tcPr/>
                </a:tc>
              </a:tr>
            </a:tbl>
          </a:graphicData>
        </a:graphic>
      </p:graphicFrame>
    </p:spTree>
    <p:extLst>
      <p:ext uri="{BB962C8B-B14F-4D97-AF65-F5344CB8AC3E}">
        <p14:creationId xmlns:p14="http://schemas.microsoft.com/office/powerpoint/2010/main" val="3161324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1682</TotalTime>
  <Words>1083</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KSands</dc:creator>
  <cp:lastModifiedBy>KSands</cp:lastModifiedBy>
  <cp:revision>4</cp:revision>
  <dcterms:created xsi:type="dcterms:W3CDTF">2019-08-03T07:50:48Z</dcterms:created>
  <dcterms:modified xsi:type="dcterms:W3CDTF">2019-08-04T11:53:30Z</dcterms:modified>
</cp:coreProperties>
</file>