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39A7-73A2-4867-81FC-7C482FFF48C0}" type="datetimeFigureOut">
              <a:rPr lang="en-US" smtClean="0"/>
              <a:pPr/>
              <a:t>8/7/2010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AF9BE-089E-43B6-B4EB-249ED203E2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</a:t>
            </a:r>
            <a:r>
              <a:rPr lang="en-GB" smtClean="0"/>
              <a:t>Building 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Spelling Test Week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2" ma:contentTypeDescription="Create a new document." ma:contentTypeScope="" ma:versionID="805c74e8d1b3b3da4db447427e0c5a74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9115d562ea5a16fcf8005f27779fa6d9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31E1D91B-4F42-48D5-827F-84D642307937}"/>
</file>

<file path=customXml/itemProps2.xml><?xml version="1.0" encoding="utf-8"?>
<ds:datastoreItem xmlns:ds="http://schemas.openxmlformats.org/officeDocument/2006/customXml" ds:itemID="{B1362547-5F93-4F9C-8D04-FACFC1FCA75E}"/>
</file>

<file path=customXml/itemProps3.xml><?xml version="1.0" encoding="utf-8"?>
<ds:datastoreItem xmlns:ds="http://schemas.openxmlformats.org/officeDocument/2006/customXml" ds:itemID="{C67D7B77-0F11-486F-B85C-40DB7C40A0E3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Word Building 7</vt:lpstr>
    </vt:vector>
  </TitlesOfParts>
  <Company>Wirral Grammar School For Boys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7</dc:title>
  <dc:creator>hdavies</dc:creator>
  <cp:lastModifiedBy>hdavies</cp:lastModifiedBy>
  <cp:revision>4</cp:revision>
  <dcterms:created xsi:type="dcterms:W3CDTF">2010-08-07T02:55:42Z</dcterms:created>
  <dcterms:modified xsi:type="dcterms:W3CDTF">2010-08-07T03:43:42Z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