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3BA9-8223-44AD-8243-C40B317294C3}" type="datetimeFigureOut">
              <a:rPr lang="en-US" smtClean="0"/>
              <a:t>8/7/2010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3AAB-E614-4B24-81EA-87E21C4C49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3BA9-8223-44AD-8243-C40B317294C3}" type="datetimeFigureOut">
              <a:rPr lang="en-US" smtClean="0"/>
              <a:t>8/7/2010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3AAB-E614-4B24-81EA-87E21C4C49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3BA9-8223-44AD-8243-C40B317294C3}" type="datetimeFigureOut">
              <a:rPr lang="en-US" smtClean="0"/>
              <a:t>8/7/2010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3AAB-E614-4B24-81EA-87E21C4C49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3BA9-8223-44AD-8243-C40B317294C3}" type="datetimeFigureOut">
              <a:rPr lang="en-US" smtClean="0"/>
              <a:t>8/7/2010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3AAB-E614-4B24-81EA-87E21C4C49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3BA9-8223-44AD-8243-C40B317294C3}" type="datetimeFigureOut">
              <a:rPr lang="en-US" smtClean="0"/>
              <a:t>8/7/2010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3AAB-E614-4B24-81EA-87E21C4C49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3BA9-8223-44AD-8243-C40B317294C3}" type="datetimeFigureOut">
              <a:rPr lang="en-US" smtClean="0"/>
              <a:t>8/7/2010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3AAB-E614-4B24-81EA-87E21C4C49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3BA9-8223-44AD-8243-C40B317294C3}" type="datetimeFigureOut">
              <a:rPr lang="en-US" smtClean="0"/>
              <a:t>8/7/2010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3AAB-E614-4B24-81EA-87E21C4C49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3BA9-8223-44AD-8243-C40B317294C3}" type="datetimeFigureOut">
              <a:rPr lang="en-US" smtClean="0"/>
              <a:t>8/7/2010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3AAB-E614-4B24-81EA-87E21C4C49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3BA9-8223-44AD-8243-C40B317294C3}" type="datetimeFigureOut">
              <a:rPr lang="en-US" smtClean="0"/>
              <a:t>8/7/2010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3AAB-E614-4B24-81EA-87E21C4C49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3BA9-8223-44AD-8243-C40B317294C3}" type="datetimeFigureOut">
              <a:rPr lang="en-US" smtClean="0"/>
              <a:t>8/7/2010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3AAB-E614-4B24-81EA-87E21C4C49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3BA9-8223-44AD-8243-C40B317294C3}" type="datetimeFigureOut">
              <a:rPr lang="en-US" smtClean="0"/>
              <a:t>8/7/2010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3AAB-E614-4B24-81EA-87E21C4C49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A3BA9-8223-44AD-8243-C40B317294C3}" type="datetimeFigureOut">
              <a:rPr lang="en-US" smtClean="0"/>
              <a:t>8/7/2010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B3AAB-E614-4B24-81EA-87E21C4C491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Word Building 6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Word of the Week</a:t>
            </a:r>
          </a:p>
          <a:p>
            <a:r>
              <a:rPr lang="en-GB" dirty="0" smtClean="0"/>
              <a:t>Endeavour 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Personification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This is when an object without life is given human characteristics</a:t>
            </a:r>
          </a:p>
          <a:p>
            <a:r>
              <a:rPr lang="en-GB" dirty="0" err="1" smtClean="0"/>
              <a:t>Eg</a:t>
            </a:r>
            <a:r>
              <a:rPr lang="en-GB" dirty="0" smtClean="0"/>
              <a:t>.</a:t>
            </a:r>
          </a:p>
          <a:p>
            <a:r>
              <a:rPr lang="en-GB" dirty="0" smtClean="0"/>
              <a:t>1. The train roared into the station, a great fire-eating dragon, breathing smoke from its nostrils, its eyes glowing.</a:t>
            </a:r>
          </a:p>
          <a:p>
            <a:r>
              <a:rPr lang="en-GB" i="1" dirty="0" smtClean="0"/>
              <a:t>A train doesn’t roar and does not have nostrils or eyes, but by comparing it to a dragon in this way we can create a very clear picture.</a:t>
            </a:r>
          </a:p>
          <a:p>
            <a:r>
              <a:rPr lang="en-GB" dirty="0" smtClean="0"/>
              <a:t>2. The lonely tree shivered and moaned in the icy wind and longed for the spring.</a:t>
            </a:r>
          </a:p>
          <a:p>
            <a:endParaRPr lang="en-GB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Give each of these nouns a humanising adjective</a:t>
            </a:r>
          </a:p>
          <a:p>
            <a:r>
              <a:rPr lang="en-GB" dirty="0" smtClean="0"/>
              <a:t>A .........tree</a:t>
            </a:r>
          </a:p>
          <a:p>
            <a:r>
              <a:rPr lang="en-GB" dirty="0" smtClean="0"/>
              <a:t>A ..........book</a:t>
            </a:r>
          </a:p>
          <a:p>
            <a:r>
              <a:rPr lang="en-GB" dirty="0" smtClean="0"/>
              <a:t>The .........dawn</a:t>
            </a:r>
          </a:p>
          <a:p>
            <a:r>
              <a:rPr lang="en-GB" dirty="0" smtClean="0"/>
              <a:t>The............sea</a:t>
            </a:r>
          </a:p>
          <a:p>
            <a:r>
              <a:rPr lang="en-GB" dirty="0" smtClean="0"/>
              <a:t>The...........traffic</a:t>
            </a:r>
          </a:p>
          <a:p>
            <a:r>
              <a:rPr lang="en-GB" dirty="0" smtClean="0"/>
              <a:t>A</a:t>
            </a:r>
            <a:r>
              <a:rPr lang="en-GB" smtClean="0"/>
              <a:t>................fire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651E215B4D674D9D880551EFC9D5A1" ma:contentTypeVersion="12" ma:contentTypeDescription="Create a new document." ma:contentTypeScope="" ma:versionID="805c74e8d1b3b3da4db447427e0c5a74">
  <xsd:schema xmlns:xsd="http://www.w3.org/2001/XMLSchema" xmlns:xs="http://www.w3.org/2001/XMLSchema" xmlns:p="http://schemas.microsoft.com/office/2006/metadata/properties" xmlns:ns2="f7ca65da-7098-430e-8e8d-6ecece90569a" xmlns:ns3="70baaaa9-6b18-4f05-8473-ddc78e1b2fac" targetNamespace="http://schemas.microsoft.com/office/2006/metadata/properties" ma:root="true" ma:fieldsID="9115d562ea5a16fcf8005f27779fa6d9" ns2:_="" ns3:_="">
    <xsd:import namespace="f7ca65da-7098-430e-8e8d-6ecece90569a"/>
    <xsd:import namespace="70baaaa9-6b18-4f05-8473-ddc78e1b2f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ca65da-7098-430e-8e8d-6ecece9056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81f1963f-ccb5-4819-9e21-bf4988d6d0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baaaa9-6b18-4f05-8473-ddc78e1b2fa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f487f82-90e7-4e3f-afe6-7d21eb5c5d94}" ma:internalName="TaxCatchAll" ma:showField="CatchAllData" ma:web="70baaaa9-6b18-4f05-8473-ddc78e1b2f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7ca65da-7098-430e-8e8d-6ecece90569a">
      <Terms xmlns="http://schemas.microsoft.com/office/infopath/2007/PartnerControls"/>
    </lcf76f155ced4ddcb4097134ff3c332f>
    <TaxCatchAll xmlns="70baaaa9-6b18-4f05-8473-ddc78e1b2fac" xsi:nil="true"/>
  </documentManagement>
</p:properties>
</file>

<file path=customXml/itemProps1.xml><?xml version="1.0" encoding="utf-8"?>
<ds:datastoreItem xmlns:ds="http://schemas.openxmlformats.org/officeDocument/2006/customXml" ds:itemID="{4E876407-C5B2-4591-A498-C3514F876B13}"/>
</file>

<file path=customXml/itemProps2.xml><?xml version="1.0" encoding="utf-8"?>
<ds:datastoreItem xmlns:ds="http://schemas.openxmlformats.org/officeDocument/2006/customXml" ds:itemID="{AAD17ECA-DAA2-403D-9A27-D563DAAD931E}"/>
</file>

<file path=customXml/itemProps3.xml><?xml version="1.0" encoding="utf-8"?>
<ds:datastoreItem xmlns:ds="http://schemas.openxmlformats.org/officeDocument/2006/customXml" ds:itemID="{003EA8D4-EDAB-48B3-8CAC-85A2F2B1C9E4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121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Word Building 6</vt:lpstr>
      <vt:lpstr>Personification</vt:lpstr>
      <vt:lpstr>Task</vt:lpstr>
    </vt:vector>
  </TitlesOfParts>
  <Company>Wirral Grammar School For Boys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Building 6</dc:title>
  <dc:creator>hdavies</dc:creator>
  <cp:lastModifiedBy>hdavies</cp:lastModifiedBy>
  <cp:revision>1</cp:revision>
  <dcterms:created xsi:type="dcterms:W3CDTF">2010-08-07T02:43:22Z</dcterms:created>
  <dcterms:modified xsi:type="dcterms:W3CDTF">2010-08-07T02:53:06Z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0x01010013651E215B4D674D9D880551EFC9D5A1</vt:lpwstr>
  </property>
</Properties>
</file>