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066ED-ABF1-4D11-93E9-C1EC3DB5296A}" type="datetimeFigureOut">
              <a:rPr lang="en-US" smtClean="0"/>
              <a:pPr/>
              <a:t>8/7/2010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3E3FE-F5DD-430B-8FAF-7DC22D6C267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066ED-ABF1-4D11-93E9-C1EC3DB5296A}" type="datetimeFigureOut">
              <a:rPr lang="en-US" smtClean="0"/>
              <a:pPr/>
              <a:t>8/7/2010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3E3FE-F5DD-430B-8FAF-7DC22D6C267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066ED-ABF1-4D11-93E9-C1EC3DB5296A}" type="datetimeFigureOut">
              <a:rPr lang="en-US" smtClean="0"/>
              <a:pPr/>
              <a:t>8/7/2010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3E3FE-F5DD-430B-8FAF-7DC22D6C267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066ED-ABF1-4D11-93E9-C1EC3DB5296A}" type="datetimeFigureOut">
              <a:rPr lang="en-US" smtClean="0"/>
              <a:pPr/>
              <a:t>8/7/2010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3E3FE-F5DD-430B-8FAF-7DC22D6C267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066ED-ABF1-4D11-93E9-C1EC3DB5296A}" type="datetimeFigureOut">
              <a:rPr lang="en-US" smtClean="0"/>
              <a:pPr/>
              <a:t>8/7/2010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3E3FE-F5DD-430B-8FAF-7DC22D6C267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066ED-ABF1-4D11-93E9-C1EC3DB5296A}" type="datetimeFigureOut">
              <a:rPr lang="en-US" smtClean="0"/>
              <a:pPr/>
              <a:t>8/7/2010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3E3FE-F5DD-430B-8FAF-7DC22D6C267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066ED-ABF1-4D11-93E9-C1EC3DB5296A}" type="datetimeFigureOut">
              <a:rPr lang="en-US" smtClean="0"/>
              <a:pPr/>
              <a:t>8/7/2010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3E3FE-F5DD-430B-8FAF-7DC22D6C267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066ED-ABF1-4D11-93E9-C1EC3DB5296A}" type="datetimeFigureOut">
              <a:rPr lang="en-US" smtClean="0"/>
              <a:pPr/>
              <a:t>8/7/2010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3E3FE-F5DD-430B-8FAF-7DC22D6C267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066ED-ABF1-4D11-93E9-C1EC3DB5296A}" type="datetimeFigureOut">
              <a:rPr lang="en-US" smtClean="0"/>
              <a:pPr/>
              <a:t>8/7/2010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3E3FE-F5DD-430B-8FAF-7DC22D6C267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066ED-ABF1-4D11-93E9-C1EC3DB5296A}" type="datetimeFigureOut">
              <a:rPr lang="en-US" smtClean="0"/>
              <a:pPr/>
              <a:t>8/7/2010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3E3FE-F5DD-430B-8FAF-7DC22D6C267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066ED-ABF1-4D11-93E9-C1EC3DB5296A}" type="datetimeFigureOut">
              <a:rPr lang="en-US" smtClean="0"/>
              <a:pPr/>
              <a:t>8/7/2010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3E3FE-F5DD-430B-8FAF-7DC22D6C267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066ED-ABF1-4D11-93E9-C1EC3DB5296A}" type="datetimeFigureOut">
              <a:rPr lang="en-US" smtClean="0"/>
              <a:pPr/>
              <a:t>8/7/2010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3E3FE-F5DD-430B-8FAF-7DC22D6C267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Word Building 10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Spelling Test Day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3651E215B4D674D9D880551EFC9D5A1" ma:contentTypeVersion="12" ma:contentTypeDescription="Create a new document." ma:contentTypeScope="" ma:versionID="805c74e8d1b3b3da4db447427e0c5a74">
  <xsd:schema xmlns:xsd="http://www.w3.org/2001/XMLSchema" xmlns:xs="http://www.w3.org/2001/XMLSchema" xmlns:p="http://schemas.microsoft.com/office/2006/metadata/properties" xmlns:ns2="f7ca65da-7098-430e-8e8d-6ecece90569a" xmlns:ns3="70baaaa9-6b18-4f05-8473-ddc78e1b2fac" targetNamespace="http://schemas.microsoft.com/office/2006/metadata/properties" ma:root="true" ma:fieldsID="9115d562ea5a16fcf8005f27779fa6d9" ns2:_="" ns3:_="">
    <xsd:import namespace="f7ca65da-7098-430e-8e8d-6ecece90569a"/>
    <xsd:import namespace="70baaaa9-6b18-4f05-8473-ddc78e1b2fa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ca65da-7098-430e-8e8d-6ecece90569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81f1963f-ccb5-4819-9e21-bf4988d6d0e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baaaa9-6b18-4f05-8473-ddc78e1b2fac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0f487f82-90e7-4e3f-afe6-7d21eb5c5d94}" ma:internalName="TaxCatchAll" ma:showField="CatchAllData" ma:web="70baaaa9-6b18-4f05-8473-ddc78e1b2fa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7ca65da-7098-430e-8e8d-6ecece90569a">
      <Terms xmlns="http://schemas.microsoft.com/office/infopath/2007/PartnerControls"/>
    </lcf76f155ced4ddcb4097134ff3c332f>
    <TaxCatchAll xmlns="70baaaa9-6b18-4f05-8473-ddc78e1b2fac" xsi:nil="true"/>
  </documentManagement>
</p:properties>
</file>

<file path=customXml/itemProps1.xml><?xml version="1.0" encoding="utf-8"?>
<ds:datastoreItem xmlns:ds="http://schemas.openxmlformats.org/officeDocument/2006/customXml" ds:itemID="{5B6AB770-97B1-4397-A809-15F4745ED690}"/>
</file>

<file path=customXml/itemProps2.xml><?xml version="1.0" encoding="utf-8"?>
<ds:datastoreItem xmlns:ds="http://schemas.openxmlformats.org/officeDocument/2006/customXml" ds:itemID="{FF585174-D3E2-43EE-B5AD-2A4B50F667F6}"/>
</file>

<file path=customXml/itemProps3.xml><?xml version="1.0" encoding="utf-8"?>
<ds:datastoreItem xmlns:ds="http://schemas.openxmlformats.org/officeDocument/2006/customXml" ds:itemID="{D693432C-D04D-42B3-9703-096A3103F8E6}"/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6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Word Building 10</vt:lpstr>
    </vt:vector>
  </TitlesOfParts>
  <Company>Wirral Grammar School For Boys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Building 10</dc:title>
  <dc:creator>hdavies</dc:creator>
  <cp:lastModifiedBy>hdavies</cp:lastModifiedBy>
  <cp:revision>2</cp:revision>
  <dcterms:created xsi:type="dcterms:W3CDTF">2010-08-07T03:27:41Z</dcterms:created>
  <dcterms:modified xsi:type="dcterms:W3CDTF">2010-08-07T03:44:30Z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0x01010013651E215B4D674D9D880551EFC9D5A1</vt:lpwstr>
  </property>
</Properties>
</file>