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22AE-BD7C-4E8E-9111-00AE69E44C70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E706-7927-4033-9A66-94DF0F8259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22AE-BD7C-4E8E-9111-00AE69E44C70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E706-7927-4033-9A66-94DF0F8259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22AE-BD7C-4E8E-9111-00AE69E44C70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E706-7927-4033-9A66-94DF0F8259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22AE-BD7C-4E8E-9111-00AE69E44C70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E706-7927-4033-9A66-94DF0F8259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22AE-BD7C-4E8E-9111-00AE69E44C70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E706-7927-4033-9A66-94DF0F8259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22AE-BD7C-4E8E-9111-00AE69E44C70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E706-7927-4033-9A66-94DF0F8259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22AE-BD7C-4E8E-9111-00AE69E44C70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E706-7927-4033-9A66-94DF0F8259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22AE-BD7C-4E8E-9111-00AE69E44C70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E706-7927-4033-9A66-94DF0F8259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22AE-BD7C-4E8E-9111-00AE69E44C70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E706-7927-4033-9A66-94DF0F8259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22AE-BD7C-4E8E-9111-00AE69E44C70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E706-7927-4033-9A66-94DF0F8259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22AE-BD7C-4E8E-9111-00AE69E44C70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E706-7927-4033-9A66-94DF0F8259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222AE-BD7C-4E8E-9111-00AE69E44C70}" type="datetimeFigureOut">
              <a:rPr lang="en-GB" smtClean="0"/>
              <a:t>29/08/2011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1E706-7927-4033-9A66-94DF0F82590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skillswise/words/grammar/punctuation/apostrophes/game.s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Punctuation 8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Apostrophes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ICT 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http://www.bbc.co.uk/skillswise/words/grammar/punctuation/apostrophes/game.shtml</a:t>
            </a:r>
            <a:r>
              <a:rPr lang="en-GB" dirty="0" smtClean="0"/>
              <a:t> </a:t>
            </a:r>
          </a:p>
          <a:p>
            <a:endParaRPr lang="en-GB" dirty="0"/>
          </a:p>
          <a:p>
            <a:r>
              <a:rPr lang="en-GB" dirty="0" smtClean="0"/>
              <a:t>Pupils to read through fact sheet</a:t>
            </a:r>
          </a:p>
          <a:p>
            <a:r>
              <a:rPr lang="en-GB" dirty="0" smtClean="0"/>
              <a:t>Play the apostrophe game</a:t>
            </a:r>
          </a:p>
          <a:p>
            <a:r>
              <a:rPr lang="en-GB" dirty="0" smtClean="0"/>
              <a:t>Take the </a:t>
            </a:r>
            <a:r>
              <a:rPr lang="en-GB" smtClean="0"/>
              <a:t>apostrophe quiz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651E215B4D674D9D880551EFC9D5A1" ma:contentTypeVersion="12" ma:contentTypeDescription="Create a new document." ma:contentTypeScope="" ma:versionID="805c74e8d1b3b3da4db447427e0c5a74">
  <xsd:schema xmlns:xsd="http://www.w3.org/2001/XMLSchema" xmlns:xs="http://www.w3.org/2001/XMLSchema" xmlns:p="http://schemas.microsoft.com/office/2006/metadata/properties" xmlns:ns2="f7ca65da-7098-430e-8e8d-6ecece90569a" xmlns:ns3="70baaaa9-6b18-4f05-8473-ddc78e1b2fac" targetNamespace="http://schemas.microsoft.com/office/2006/metadata/properties" ma:root="true" ma:fieldsID="9115d562ea5a16fcf8005f27779fa6d9" ns2:_="" ns3:_="">
    <xsd:import namespace="f7ca65da-7098-430e-8e8d-6ecece90569a"/>
    <xsd:import namespace="70baaaa9-6b18-4f05-8473-ddc78e1b2f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ca65da-7098-430e-8e8d-6ecece9056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1f1963f-ccb5-4819-9e21-bf4988d6d0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baaaa9-6b18-4f05-8473-ddc78e1b2fa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f487f82-90e7-4e3f-afe6-7d21eb5c5d94}" ma:internalName="TaxCatchAll" ma:showField="CatchAllData" ma:web="70baaaa9-6b18-4f05-8473-ddc78e1b2f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7ca65da-7098-430e-8e8d-6ecece90569a">
      <Terms xmlns="http://schemas.microsoft.com/office/infopath/2007/PartnerControls"/>
    </lcf76f155ced4ddcb4097134ff3c332f>
    <TaxCatchAll xmlns="70baaaa9-6b18-4f05-8473-ddc78e1b2fac" xsi:nil="true"/>
  </documentManagement>
</p:properties>
</file>

<file path=customXml/itemProps1.xml><?xml version="1.0" encoding="utf-8"?>
<ds:datastoreItem xmlns:ds="http://schemas.openxmlformats.org/officeDocument/2006/customXml" ds:itemID="{36928CCF-2FC7-4770-BD64-9A1102554B9E}"/>
</file>

<file path=customXml/itemProps2.xml><?xml version="1.0" encoding="utf-8"?>
<ds:datastoreItem xmlns:ds="http://schemas.openxmlformats.org/officeDocument/2006/customXml" ds:itemID="{6AECA56C-4294-4DA2-97B0-674CEAA161AE}"/>
</file>

<file path=customXml/itemProps3.xml><?xml version="1.0" encoding="utf-8"?>
<ds:datastoreItem xmlns:ds="http://schemas.openxmlformats.org/officeDocument/2006/customXml" ds:itemID="{F7D5F9F2-87B1-4129-BB8D-57039D4125C6}"/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22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Punctuation 8</vt:lpstr>
      <vt:lpstr>ICT STARTER</vt:lpstr>
    </vt:vector>
  </TitlesOfParts>
  <Company>Wirral Grammar School For Boys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Punctuation 8</dc:title>
  <dc:creator>hdavies</dc:creator>
  <cp:lastModifiedBy>hdavies</cp:lastModifiedBy>
  <cp:revision>1</cp:revision>
  <dcterms:created xsi:type="dcterms:W3CDTF">2011-08-29T21:09:57Z</dcterms:created>
  <dcterms:modified xsi:type="dcterms:W3CDTF">2011-08-29T21:27:05Z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0x01010013651E215B4D674D9D880551EFC9D5A1</vt:lpwstr>
  </property>
</Properties>
</file>