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6204-4C55-455D-A6FE-E869CFCDAC3D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90B1-1781-42B6-BC83-0F7896DB31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Punctuation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-972616" y="0"/>
            <a:ext cx="12276856" cy="12687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THE TASK</a:t>
            </a:r>
            <a:endParaRPr lang="en-GB" sz="5400" dirty="0"/>
          </a:p>
        </p:txBody>
      </p:sp>
      <p:sp>
        <p:nvSpPr>
          <p:cNvPr id="6" name="Rounded Rectangle 5"/>
          <p:cNvSpPr/>
          <p:nvPr/>
        </p:nvSpPr>
        <p:spPr>
          <a:xfrm>
            <a:off x="-900608" y="6137920"/>
            <a:ext cx="12348864" cy="14401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332656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-1404664" y="0"/>
            <a:ext cx="12241360" cy="162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THE ANSWERS</a:t>
            </a:r>
            <a:endParaRPr lang="en-GB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-1476672" y="6858000"/>
            <a:ext cx="12457384" cy="11795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1E83395A-7DC4-4FA0-B058-845540FE5414}"/>
</file>

<file path=customXml/itemProps2.xml><?xml version="1.0" encoding="utf-8"?>
<ds:datastoreItem xmlns:ds="http://schemas.openxmlformats.org/officeDocument/2006/customXml" ds:itemID="{967C68EE-D5EA-49B1-B57E-4660A33EE09F}"/>
</file>

<file path=customXml/itemProps3.xml><?xml version="1.0" encoding="utf-8"?>
<ds:datastoreItem xmlns:ds="http://schemas.openxmlformats.org/officeDocument/2006/customXml" ds:itemID="{622890C1-ED97-426E-A454-6FDFD5C3B49B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Punctuation 5</vt:lpstr>
      <vt:lpstr>Slide 2</vt:lpstr>
      <vt:lpstr>Slide 3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5</dc:title>
  <dc:creator>hdavies</dc:creator>
  <cp:lastModifiedBy>hdavies</cp:lastModifiedBy>
  <cp:revision>2</cp:revision>
  <dcterms:created xsi:type="dcterms:W3CDTF">2011-08-29T21:01:26Z</dcterms:created>
  <dcterms:modified xsi:type="dcterms:W3CDTF">2011-08-29T21:08:34Z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