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164" y="-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437FC-00DB-479A-AB7B-6D6BA0032280}" type="datetimeFigureOut">
              <a:rPr lang="en-GB" smtClean="0"/>
              <a:t>29/08/2011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1E897-FD71-4AED-ABBA-A3064030A29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437FC-00DB-479A-AB7B-6D6BA0032280}" type="datetimeFigureOut">
              <a:rPr lang="en-GB" smtClean="0"/>
              <a:t>29/08/2011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1E897-FD71-4AED-ABBA-A3064030A29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437FC-00DB-479A-AB7B-6D6BA0032280}" type="datetimeFigureOut">
              <a:rPr lang="en-GB" smtClean="0"/>
              <a:t>29/08/2011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1E897-FD71-4AED-ABBA-A3064030A29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437FC-00DB-479A-AB7B-6D6BA0032280}" type="datetimeFigureOut">
              <a:rPr lang="en-GB" smtClean="0"/>
              <a:t>29/08/2011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1E897-FD71-4AED-ABBA-A3064030A29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437FC-00DB-479A-AB7B-6D6BA0032280}" type="datetimeFigureOut">
              <a:rPr lang="en-GB" smtClean="0"/>
              <a:t>29/08/2011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1E897-FD71-4AED-ABBA-A3064030A29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437FC-00DB-479A-AB7B-6D6BA0032280}" type="datetimeFigureOut">
              <a:rPr lang="en-GB" smtClean="0"/>
              <a:t>29/08/2011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1E897-FD71-4AED-ABBA-A3064030A29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437FC-00DB-479A-AB7B-6D6BA0032280}" type="datetimeFigureOut">
              <a:rPr lang="en-GB" smtClean="0"/>
              <a:t>29/08/2011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1E897-FD71-4AED-ABBA-A3064030A29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437FC-00DB-479A-AB7B-6D6BA0032280}" type="datetimeFigureOut">
              <a:rPr lang="en-GB" smtClean="0"/>
              <a:t>29/08/2011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1E897-FD71-4AED-ABBA-A3064030A29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437FC-00DB-479A-AB7B-6D6BA0032280}" type="datetimeFigureOut">
              <a:rPr lang="en-GB" smtClean="0"/>
              <a:t>29/08/2011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1E897-FD71-4AED-ABBA-A3064030A29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437FC-00DB-479A-AB7B-6D6BA0032280}" type="datetimeFigureOut">
              <a:rPr lang="en-GB" smtClean="0"/>
              <a:t>29/08/2011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1E897-FD71-4AED-ABBA-A3064030A29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437FC-00DB-479A-AB7B-6D6BA0032280}" type="datetimeFigureOut">
              <a:rPr lang="en-GB" smtClean="0"/>
              <a:t>29/08/2011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1E897-FD71-4AED-ABBA-A3064030A29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1437FC-00DB-479A-AB7B-6D6BA0032280}" type="datetimeFigureOut">
              <a:rPr lang="en-GB" smtClean="0"/>
              <a:t>29/08/2011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81E897-FD71-4AED-ABBA-A3064030A296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bc.co.uk/skillswise/words/grammar/punctuation/commas/index.s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Punctuation Starters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Session 2</a:t>
            </a:r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Computer Room Commas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>
                <a:hlinkClick r:id="rId2"/>
              </a:rPr>
              <a:t>http://www.bbc.co.uk/skillswise/words/grammar/punctuation/commas/index.shtml</a:t>
            </a:r>
            <a:r>
              <a:rPr lang="en-GB" dirty="0" smtClean="0"/>
              <a:t> </a:t>
            </a:r>
            <a:endParaRPr lang="en-GB" dirty="0"/>
          </a:p>
          <a:p>
            <a:endParaRPr lang="en-GB" dirty="0" smtClean="0"/>
          </a:p>
          <a:p>
            <a:r>
              <a:rPr lang="en-GB" dirty="0" smtClean="0"/>
              <a:t>Pupils to work through activities</a:t>
            </a:r>
          </a:p>
          <a:p>
            <a:r>
              <a:rPr lang="en-GB" dirty="0" smtClean="0"/>
              <a:t>1. Read through revision materials</a:t>
            </a:r>
          </a:p>
          <a:p>
            <a:r>
              <a:rPr lang="en-GB" dirty="0" smtClean="0"/>
              <a:t>2. Try the game</a:t>
            </a:r>
          </a:p>
          <a:p>
            <a:r>
              <a:rPr lang="en-GB" dirty="0" smtClean="0"/>
              <a:t>3. Test your knowledge (feedback score to teacher)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3651E215B4D674D9D880551EFC9D5A1" ma:contentTypeVersion="12" ma:contentTypeDescription="Create a new document." ma:contentTypeScope="" ma:versionID="805c74e8d1b3b3da4db447427e0c5a74">
  <xsd:schema xmlns:xsd="http://www.w3.org/2001/XMLSchema" xmlns:xs="http://www.w3.org/2001/XMLSchema" xmlns:p="http://schemas.microsoft.com/office/2006/metadata/properties" xmlns:ns2="f7ca65da-7098-430e-8e8d-6ecece90569a" xmlns:ns3="70baaaa9-6b18-4f05-8473-ddc78e1b2fac" targetNamespace="http://schemas.microsoft.com/office/2006/metadata/properties" ma:root="true" ma:fieldsID="9115d562ea5a16fcf8005f27779fa6d9" ns2:_="" ns3:_="">
    <xsd:import namespace="f7ca65da-7098-430e-8e8d-6ecece90569a"/>
    <xsd:import namespace="70baaaa9-6b18-4f05-8473-ddc78e1b2fa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7ca65da-7098-430e-8e8d-6ecece90569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15" nillable="true" ma:taxonomy="true" ma:internalName="lcf76f155ced4ddcb4097134ff3c332f" ma:taxonomyFieldName="MediaServiceImageTags" ma:displayName="Image Tags" ma:readOnly="false" ma:fieldId="{5cf76f15-5ced-4ddc-b409-7134ff3c332f}" ma:taxonomyMulti="true" ma:sspId="81f1963f-ccb5-4819-9e21-bf4988d6d0e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0baaaa9-6b18-4f05-8473-ddc78e1b2fac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6" nillable="true" ma:displayName="Taxonomy Catch All Column" ma:hidden="true" ma:list="{0f487f82-90e7-4e3f-afe6-7d21eb5c5d94}" ma:internalName="TaxCatchAll" ma:showField="CatchAllData" ma:web="70baaaa9-6b18-4f05-8473-ddc78e1b2fa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f7ca65da-7098-430e-8e8d-6ecece90569a">
      <Terms xmlns="http://schemas.microsoft.com/office/infopath/2007/PartnerControls"/>
    </lcf76f155ced4ddcb4097134ff3c332f>
    <TaxCatchAll xmlns="70baaaa9-6b18-4f05-8473-ddc78e1b2fac" xsi:nil="true"/>
  </documentManagement>
</p:properties>
</file>

<file path=customXml/itemProps1.xml><?xml version="1.0" encoding="utf-8"?>
<ds:datastoreItem xmlns:ds="http://schemas.openxmlformats.org/officeDocument/2006/customXml" ds:itemID="{D2DA57B1-F151-425D-8A2E-D2CCC5999838}"/>
</file>

<file path=customXml/itemProps2.xml><?xml version="1.0" encoding="utf-8"?>
<ds:datastoreItem xmlns:ds="http://schemas.openxmlformats.org/officeDocument/2006/customXml" ds:itemID="{5DB80074-F312-43DC-810C-780A2053D81A}"/>
</file>

<file path=customXml/itemProps3.xml><?xml version="1.0" encoding="utf-8"?>
<ds:datastoreItem xmlns:ds="http://schemas.openxmlformats.org/officeDocument/2006/customXml" ds:itemID="{1E757493-B54F-4882-948A-95FCA92BC410}"/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37</Words>
  <Application>Microsoft Office PowerPoint</Application>
  <PresentationFormat>On-screen Show (4:3)</PresentationFormat>
  <Paragraphs>9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Punctuation Starters</vt:lpstr>
      <vt:lpstr>Computer Room Commas</vt:lpstr>
    </vt:vector>
  </TitlesOfParts>
  <Company>Wirral Grammar School For Boys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Punctuation Starters</dc:title>
  <dc:creator>hdavies</dc:creator>
  <cp:lastModifiedBy>hdavies</cp:lastModifiedBy>
  <cp:revision>1</cp:revision>
  <dcterms:created xsi:type="dcterms:W3CDTF">2011-08-29T20:33:07Z</dcterms:created>
  <dcterms:modified xsi:type="dcterms:W3CDTF">2011-08-29T20:55:59Z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0x01010013651E215B4D674D9D880551EFC9D5A1</vt:lpwstr>
  </property>
</Properties>
</file>