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0A5E9-A335-4A7E-8F35-1D4C1FB90CB9}" type="datetimeFigureOut">
              <a:rPr lang="en-US" smtClean="0"/>
              <a:t>8/8/2010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CC9CF-F5CA-483F-B3D6-A4912991466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0A5E9-A335-4A7E-8F35-1D4C1FB90CB9}" type="datetimeFigureOut">
              <a:rPr lang="en-US" smtClean="0"/>
              <a:t>8/8/2010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CC9CF-F5CA-483F-B3D6-A4912991466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0A5E9-A335-4A7E-8F35-1D4C1FB90CB9}" type="datetimeFigureOut">
              <a:rPr lang="en-US" smtClean="0"/>
              <a:t>8/8/2010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CC9CF-F5CA-483F-B3D6-A4912991466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0A5E9-A335-4A7E-8F35-1D4C1FB90CB9}" type="datetimeFigureOut">
              <a:rPr lang="en-US" smtClean="0"/>
              <a:t>8/8/2010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CC9CF-F5CA-483F-B3D6-A4912991466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0A5E9-A335-4A7E-8F35-1D4C1FB90CB9}" type="datetimeFigureOut">
              <a:rPr lang="en-US" smtClean="0"/>
              <a:t>8/8/2010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CC9CF-F5CA-483F-B3D6-A4912991466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0A5E9-A335-4A7E-8F35-1D4C1FB90CB9}" type="datetimeFigureOut">
              <a:rPr lang="en-US" smtClean="0"/>
              <a:t>8/8/2010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CC9CF-F5CA-483F-B3D6-A4912991466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0A5E9-A335-4A7E-8F35-1D4C1FB90CB9}" type="datetimeFigureOut">
              <a:rPr lang="en-US" smtClean="0"/>
              <a:t>8/8/2010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CC9CF-F5CA-483F-B3D6-A4912991466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0A5E9-A335-4A7E-8F35-1D4C1FB90CB9}" type="datetimeFigureOut">
              <a:rPr lang="en-US" smtClean="0"/>
              <a:t>8/8/2010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CC9CF-F5CA-483F-B3D6-A4912991466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0A5E9-A335-4A7E-8F35-1D4C1FB90CB9}" type="datetimeFigureOut">
              <a:rPr lang="en-US" smtClean="0"/>
              <a:t>8/8/2010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CC9CF-F5CA-483F-B3D6-A4912991466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0A5E9-A335-4A7E-8F35-1D4C1FB90CB9}" type="datetimeFigureOut">
              <a:rPr lang="en-US" smtClean="0"/>
              <a:t>8/8/2010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CC9CF-F5CA-483F-B3D6-A4912991466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0A5E9-A335-4A7E-8F35-1D4C1FB90CB9}" type="datetimeFigureOut">
              <a:rPr lang="en-US" smtClean="0"/>
              <a:t>8/8/2010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CC9CF-F5CA-483F-B3D6-A4912991466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90A5E9-A335-4A7E-8F35-1D4C1FB90CB9}" type="datetimeFigureOut">
              <a:rPr lang="en-US" smtClean="0"/>
              <a:t>8/8/2010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6CC9CF-F5CA-483F-B3D6-A49129914663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Grammar 9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Irregular Verbs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Complete the following tense table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754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Verb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Past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Past</a:t>
                      </a:r>
                      <a:r>
                        <a:rPr lang="en-GB" baseline="0" dirty="0" smtClean="0"/>
                        <a:t> Participle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Begin</a:t>
                      </a:r>
                    </a:p>
                    <a:p>
                      <a:r>
                        <a:rPr lang="en-GB" dirty="0" smtClean="0"/>
                        <a:t>Be</a:t>
                      </a:r>
                    </a:p>
                    <a:p>
                      <a:r>
                        <a:rPr lang="en-GB" dirty="0" smtClean="0"/>
                        <a:t>Freeze</a:t>
                      </a:r>
                    </a:p>
                    <a:p>
                      <a:r>
                        <a:rPr lang="en-GB" dirty="0" smtClean="0"/>
                        <a:t>...................</a:t>
                      </a:r>
                    </a:p>
                    <a:p>
                      <a:r>
                        <a:rPr lang="en-GB" dirty="0" smtClean="0"/>
                        <a:t>Forgive</a:t>
                      </a:r>
                    </a:p>
                    <a:p>
                      <a:r>
                        <a:rPr lang="en-GB" dirty="0" smtClean="0"/>
                        <a:t>.................</a:t>
                      </a:r>
                    </a:p>
                    <a:p>
                      <a:r>
                        <a:rPr lang="en-GB" dirty="0" smtClean="0"/>
                        <a:t>Know</a:t>
                      </a:r>
                    </a:p>
                    <a:p>
                      <a:r>
                        <a:rPr lang="en-GB" dirty="0" smtClean="0"/>
                        <a:t>..................</a:t>
                      </a:r>
                    </a:p>
                    <a:p>
                      <a:r>
                        <a:rPr lang="en-GB" dirty="0" smtClean="0"/>
                        <a:t>..................</a:t>
                      </a:r>
                    </a:p>
                    <a:p>
                      <a:r>
                        <a:rPr lang="en-GB" dirty="0" smtClean="0"/>
                        <a:t>Swear</a:t>
                      </a:r>
                    </a:p>
                    <a:p>
                      <a:r>
                        <a:rPr lang="en-GB" dirty="0" smtClean="0"/>
                        <a:t>.....................</a:t>
                      </a:r>
                    </a:p>
                    <a:p>
                      <a:r>
                        <a:rPr lang="en-GB" dirty="0" smtClean="0"/>
                        <a:t>......................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Began</a:t>
                      </a:r>
                    </a:p>
                    <a:p>
                      <a:r>
                        <a:rPr lang="en-GB" dirty="0" smtClean="0"/>
                        <a:t>Was</a:t>
                      </a:r>
                    </a:p>
                    <a:p>
                      <a:r>
                        <a:rPr lang="en-GB" dirty="0" smtClean="0"/>
                        <a:t>.........................</a:t>
                      </a:r>
                    </a:p>
                    <a:p>
                      <a:r>
                        <a:rPr lang="en-GB" dirty="0" smtClean="0"/>
                        <a:t>Grew</a:t>
                      </a:r>
                    </a:p>
                    <a:p>
                      <a:r>
                        <a:rPr lang="en-GB" dirty="0" smtClean="0"/>
                        <a:t>.........................</a:t>
                      </a:r>
                    </a:p>
                    <a:p>
                      <a:r>
                        <a:rPr lang="en-GB" dirty="0" smtClean="0"/>
                        <a:t>.........................</a:t>
                      </a:r>
                    </a:p>
                    <a:p>
                      <a:r>
                        <a:rPr lang="en-GB" dirty="0" smtClean="0"/>
                        <a:t>.........................</a:t>
                      </a:r>
                    </a:p>
                    <a:p>
                      <a:r>
                        <a:rPr lang="en-GB" dirty="0" smtClean="0"/>
                        <a:t>.........................</a:t>
                      </a:r>
                    </a:p>
                    <a:p>
                      <a:r>
                        <a:rPr lang="en-GB" dirty="0" smtClean="0"/>
                        <a:t>Swam</a:t>
                      </a:r>
                    </a:p>
                    <a:p>
                      <a:r>
                        <a:rPr lang="en-GB" dirty="0" smtClean="0"/>
                        <a:t>..............................</a:t>
                      </a:r>
                    </a:p>
                    <a:p>
                      <a:r>
                        <a:rPr lang="en-GB" dirty="0" smtClean="0"/>
                        <a:t>.................................</a:t>
                      </a:r>
                    </a:p>
                    <a:p>
                      <a:r>
                        <a:rPr lang="en-GB" dirty="0" smtClean="0"/>
                        <a:t>wrote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Begun</a:t>
                      </a:r>
                    </a:p>
                    <a:p>
                      <a:r>
                        <a:rPr lang="en-GB" dirty="0" smtClean="0"/>
                        <a:t>Been</a:t>
                      </a:r>
                    </a:p>
                    <a:p>
                      <a:r>
                        <a:rPr lang="en-GB" dirty="0" smtClean="0"/>
                        <a:t>............................</a:t>
                      </a:r>
                    </a:p>
                    <a:p>
                      <a:r>
                        <a:rPr lang="en-GB" dirty="0" smtClean="0"/>
                        <a:t>...........................</a:t>
                      </a:r>
                    </a:p>
                    <a:p>
                      <a:r>
                        <a:rPr lang="en-GB" dirty="0" smtClean="0"/>
                        <a:t>.............................</a:t>
                      </a:r>
                    </a:p>
                    <a:p>
                      <a:r>
                        <a:rPr lang="en-GB" dirty="0" smtClean="0"/>
                        <a:t>Hidden</a:t>
                      </a:r>
                    </a:p>
                    <a:p>
                      <a:r>
                        <a:rPr lang="en-GB" dirty="0" smtClean="0"/>
                        <a:t>................................</a:t>
                      </a:r>
                    </a:p>
                    <a:p>
                      <a:r>
                        <a:rPr lang="en-GB" dirty="0" smtClean="0"/>
                        <a:t>Thrown</a:t>
                      </a:r>
                    </a:p>
                    <a:p>
                      <a:r>
                        <a:rPr lang="en-GB" dirty="0" smtClean="0"/>
                        <a:t>................................</a:t>
                      </a:r>
                    </a:p>
                    <a:p>
                      <a:r>
                        <a:rPr lang="en-GB" dirty="0" smtClean="0"/>
                        <a:t>..................................</a:t>
                      </a:r>
                    </a:p>
                    <a:p>
                      <a:r>
                        <a:rPr lang="en-GB" dirty="0" smtClean="0"/>
                        <a:t>Taken</a:t>
                      </a:r>
                    </a:p>
                    <a:p>
                      <a:r>
                        <a:rPr lang="en-GB" smtClean="0"/>
                        <a:t>..............................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3651E215B4D674D9D880551EFC9D5A1" ma:contentTypeVersion="12" ma:contentTypeDescription="Create a new document." ma:contentTypeScope="" ma:versionID="805c74e8d1b3b3da4db447427e0c5a74">
  <xsd:schema xmlns:xsd="http://www.w3.org/2001/XMLSchema" xmlns:xs="http://www.w3.org/2001/XMLSchema" xmlns:p="http://schemas.microsoft.com/office/2006/metadata/properties" xmlns:ns2="f7ca65da-7098-430e-8e8d-6ecece90569a" xmlns:ns3="70baaaa9-6b18-4f05-8473-ddc78e1b2fac" targetNamespace="http://schemas.microsoft.com/office/2006/metadata/properties" ma:root="true" ma:fieldsID="9115d562ea5a16fcf8005f27779fa6d9" ns2:_="" ns3:_="">
    <xsd:import namespace="f7ca65da-7098-430e-8e8d-6ecece90569a"/>
    <xsd:import namespace="70baaaa9-6b18-4f05-8473-ddc78e1b2fa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7ca65da-7098-430e-8e8d-6ecece90569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81f1963f-ccb5-4819-9e21-bf4988d6d0e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0baaaa9-6b18-4f05-8473-ddc78e1b2fac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0f487f82-90e7-4e3f-afe6-7d21eb5c5d94}" ma:internalName="TaxCatchAll" ma:showField="CatchAllData" ma:web="70baaaa9-6b18-4f05-8473-ddc78e1b2fa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7ca65da-7098-430e-8e8d-6ecece90569a">
      <Terms xmlns="http://schemas.microsoft.com/office/infopath/2007/PartnerControls"/>
    </lcf76f155ced4ddcb4097134ff3c332f>
    <TaxCatchAll xmlns="70baaaa9-6b18-4f05-8473-ddc78e1b2fac" xsi:nil="true"/>
  </documentManagement>
</p:properties>
</file>

<file path=customXml/itemProps1.xml><?xml version="1.0" encoding="utf-8"?>
<ds:datastoreItem xmlns:ds="http://schemas.openxmlformats.org/officeDocument/2006/customXml" ds:itemID="{7A9C53A8-54C3-4DBD-B673-53E19EF8D710}"/>
</file>

<file path=customXml/itemProps2.xml><?xml version="1.0" encoding="utf-8"?>
<ds:datastoreItem xmlns:ds="http://schemas.openxmlformats.org/officeDocument/2006/customXml" ds:itemID="{B5905F0E-3CFC-45F2-9684-72BF72A42D84}"/>
</file>

<file path=customXml/itemProps3.xml><?xml version="1.0" encoding="utf-8"?>
<ds:datastoreItem xmlns:ds="http://schemas.openxmlformats.org/officeDocument/2006/customXml" ds:itemID="{6963B7BF-FA67-4748-BE4F-BBDA57870C15}"/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49</Words>
  <Application>Microsoft Office PowerPoint</Application>
  <PresentationFormat>On-screen Show (4:3)</PresentationFormat>
  <Paragraphs>42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Grammar 9</vt:lpstr>
      <vt:lpstr>Complete the following tense table</vt:lpstr>
    </vt:vector>
  </TitlesOfParts>
  <Company>Wirral Grammar School For Boys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Grammar 9</dc:title>
  <dc:creator>hdavies</dc:creator>
  <cp:lastModifiedBy>hdavies</cp:lastModifiedBy>
  <cp:revision>1</cp:revision>
  <dcterms:created xsi:type="dcterms:W3CDTF">2010-08-08T02:27:22Z</dcterms:created>
  <dcterms:modified xsi:type="dcterms:W3CDTF">2010-08-08T02:32:42Z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0x01010013651E215B4D674D9D880551EFC9D5A1</vt:lpwstr>
  </property>
</Properties>
</file>