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28A3-9FD5-4D5D-A3C5-8F83BC537095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BCA34-F0B5-4355-B5B6-F828F41292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Grammar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Connectives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Improve your writing level in one easy step! Use connectives to begin some sentences.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However</a:t>
            </a:r>
          </a:p>
          <a:p>
            <a:r>
              <a:rPr lang="en-GB" dirty="0" smtClean="0"/>
              <a:t>Furthermore</a:t>
            </a:r>
          </a:p>
          <a:p>
            <a:r>
              <a:rPr lang="en-GB" dirty="0" smtClean="0"/>
              <a:t>As a result</a:t>
            </a:r>
          </a:p>
          <a:p>
            <a:r>
              <a:rPr lang="en-GB" dirty="0" smtClean="0"/>
              <a:t>Consequently</a:t>
            </a:r>
          </a:p>
          <a:p>
            <a:r>
              <a:rPr lang="en-GB" dirty="0" smtClean="0"/>
              <a:t>On one hand/On the other hand</a:t>
            </a:r>
          </a:p>
          <a:p>
            <a:r>
              <a:rPr lang="en-GB" dirty="0" smtClean="0"/>
              <a:t>Moreover</a:t>
            </a:r>
          </a:p>
          <a:p>
            <a:r>
              <a:rPr lang="en-GB" dirty="0" smtClean="0"/>
              <a:t>Firstly, Secondly....</a:t>
            </a:r>
          </a:p>
          <a:p>
            <a:r>
              <a:rPr lang="en-GB" dirty="0" smtClean="0"/>
              <a:t>In conclusion</a:t>
            </a:r>
          </a:p>
          <a:p>
            <a:r>
              <a:rPr lang="en-GB" dirty="0" smtClean="0"/>
              <a:t>Subsequently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429124" y="4357694"/>
            <a:ext cx="4572032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CHIPS SHOULD BE BANNED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In Pairs think of as many arguments for and against this debate using a connective from the list on the left to begin </a:t>
            </a:r>
            <a:r>
              <a:rPr lang="en-GB" smtClean="0"/>
              <a:t>your sentences.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5184BC7A-0534-4E53-9AED-C7745B9D4F60}"/>
</file>

<file path=customXml/itemProps2.xml><?xml version="1.0" encoding="utf-8"?>
<ds:datastoreItem xmlns:ds="http://schemas.openxmlformats.org/officeDocument/2006/customXml" ds:itemID="{07D585D6-ACFF-45EB-831C-6B44F4FEFCC9}"/>
</file>

<file path=customXml/itemProps3.xml><?xml version="1.0" encoding="utf-8"?>
<ds:datastoreItem xmlns:ds="http://schemas.openxmlformats.org/officeDocument/2006/customXml" ds:itemID="{F74D2B96-0221-49B2-B1B6-39A592CD0082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Grammar 5</vt:lpstr>
      <vt:lpstr>Improve your writing level in one easy step! Use connectives to begin some sentences.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5</dc:title>
  <dc:creator>hdavies</dc:creator>
  <cp:lastModifiedBy>hdavies</cp:lastModifiedBy>
  <cp:revision>1</cp:revision>
  <dcterms:created xsi:type="dcterms:W3CDTF">2010-08-08T02:10:42Z</dcterms:created>
  <dcterms:modified xsi:type="dcterms:W3CDTF">2010-08-08T02:18:03Z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