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203C65-62F0-4347-B6FD-DCC8E9B771C9}" type="datetimeFigureOut">
              <a:rPr lang="en-US" smtClean="0"/>
              <a:t>8/8/2010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03C65-62F0-4347-B6FD-DCC8E9B771C9}" type="datetimeFigureOut">
              <a:rPr lang="en-US" smtClean="0"/>
              <a:t>8/8/2010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03C65-62F0-4347-B6FD-DCC8E9B771C9}" type="datetimeFigureOut">
              <a:rPr lang="en-US" smtClean="0"/>
              <a:t>8/8/2010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03C65-62F0-4347-B6FD-DCC8E9B771C9}" type="datetimeFigureOut">
              <a:rPr lang="en-US" smtClean="0"/>
              <a:t>8/8/2010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03C65-62F0-4347-B6FD-DCC8E9B771C9}" type="datetimeFigureOut">
              <a:rPr lang="en-US" smtClean="0"/>
              <a:t>8/8/2010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203C65-62F0-4347-B6FD-DCC8E9B771C9}" type="datetimeFigureOut">
              <a:rPr lang="en-US" smtClean="0"/>
              <a:t>8/8/2010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203C65-62F0-4347-B6FD-DCC8E9B771C9}" type="datetimeFigureOut">
              <a:rPr lang="en-US" smtClean="0"/>
              <a:t>8/8/2010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203C65-62F0-4347-B6FD-DCC8E9B771C9}" type="datetimeFigureOut">
              <a:rPr lang="en-US" smtClean="0"/>
              <a:t>8/8/2010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03C65-62F0-4347-B6FD-DCC8E9B771C9}" type="datetimeFigureOut">
              <a:rPr lang="en-US" smtClean="0"/>
              <a:t>8/8/2010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03C65-62F0-4347-B6FD-DCC8E9B771C9}" type="datetimeFigureOut">
              <a:rPr lang="en-US" smtClean="0"/>
              <a:t>8/8/2010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03C65-62F0-4347-B6FD-DCC8E9B771C9}" type="datetimeFigureOut">
              <a:rPr lang="en-US" smtClean="0"/>
              <a:t>8/8/2010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71630C-C31F-4F46-A581-4AAF5759EEE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03C65-62F0-4347-B6FD-DCC8E9B771C9}" type="datetimeFigureOut">
              <a:rPr lang="en-US" smtClean="0"/>
              <a:t>8/8/2010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1630C-C31F-4F46-A581-4AAF5759EEE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Grammar 1</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Tense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Find and correct the twelve errors as you write out this passage</a:t>
            </a:r>
          </a:p>
          <a:p>
            <a:r>
              <a:rPr lang="en-GB" dirty="0" smtClean="0"/>
              <a:t>It was a week since I had wrote to Harry and he had not replyed. I had rose early that morning and after I had swam and had ate my breakfast I made up my mind to phoned him. I had forgot his line had been disconnected because he not payed his bill. Harry had been lead astray by some so called friends he had chose to go about with and when he gave everything away and his money had went they went too.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651E215B4D674D9D880551EFC9D5A1" ma:contentTypeVersion="12" ma:contentTypeDescription="Create a new document." ma:contentTypeScope="" ma:versionID="805c74e8d1b3b3da4db447427e0c5a74">
  <xsd:schema xmlns:xsd="http://www.w3.org/2001/XMLSchema" xmlns:xs="http://www.w3.org/2001/XMLSchema" xmlns:p="http://schemas.microsoft.com/office/2006/metadata/properties" xmlns:ns2="f7ca65da-7098-430e-8e8d-6ecece90569a" xmlns:ns3="70baaaa9-6b18-4f05-8473-ddc78e1b2fac" targetNamespace="http://schemas.microsoft.com/office/2006/metadata/properties" ma:root="true" ma:fieldsID="9115d562ea5a16fcf8005f27779fa6d9" ns2:_="" ns3:_="">
    <xsd:import namespace="f7ca65da-7098-430e-8e8d-6ecece90569a"/>
    <xsd:import namespace="70baaaa9-6b18-4f05-8473-ddc78e1b2fa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ca65da-7098-430e-8e8d-6ecece9056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1f1963f-ccb5-4819-9e21-bf4988d6d0ea"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baaaa9-6b18-4f05-8473-ddc78e1b2fa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f487f82-90e7-4e3f-afe6-7d21eb5c5d94}" ma:internalName="TaxCatchAll" ma:showField="CatchAllData" ma:web="70baaaa9-6b18-4f05-8473-ddc78e1b2f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7ca65da-7098-430e-8e8d-6ecece90569a">
      <Terms xmlns="http://schemas.microsoft.com/office/infopath/2007/PartnerControls"/>
    </lcf76f155ced4ddcb4097134ff3c332f>
    <TaxCatchAll xmlns="70baaaa9-6b18-4f05-8473-ddc78e1b2fac" xsi:nil="true"/>
  </documentManagement>
</p:properties>
</file>

<file path=customXml/itemProps1.xml><?xml version="1.0" encoding="utf-8"?>
<ds:datastoreItem xmlns:ds="http://schemas.openxmlformats.org/officeDocument/2006/customXml" ds:itemID="{90879C81-B18F-4694-B04A-F3CF048D5BAE}"/>
</file>

<file path=customXml/itemProps2.xml><?xml version="1.0" encoding="utf-8"?>
<ds:datastoreItem xmlns:ds="http://schemas.openxmlformats.org/officeDocument/2006/customXml" ds:itemID="{C750C49F-D41A-4A2B-A624-01B6646E5779}"/>
</file>

<file path=customXml/itemProps3.xml><?xml version="1.0" encoding="utf-8"?>
<ds:datastoreItem xmlns:ds="http://schemas.openxmlformats.org/officeDocument/2006/customXml" ds:itemID="{D53B8E42-C60D-4263-9CB7-371D0D55E7B5}"/>
</file>

<file path=docProps/app.xml><?xml version="1.0" encoding="utf-8"?>
<Properties xmlns="http://schemas.openxmlformats.org/officeDocument/2006/extended-properties" xmlns:vt="http://schemas.openxmlformats.org/officeDocument/2006/docPropsVTypes">
  <TotalTime>100</TotalTime>
  <Words>103</Words>
  <Application>Microsoft Office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Grammar 1</vt:lpstr>
      <vt:lpstr>Tense</vt:lpstr>
      <vt:lpstr>Slide 3</vt:lpstr>
    </vt:vector>
  </TitlesOfParts>
  <Company>Wirral Grammar School For Boys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1</dc:title>
  <dc:creator>hdavies</dc:creator>
  <cp:lastModifiedBy>hdavies</cp:lastModifiedBy>
  <cp:revision>2</cp:revision>
  <dcterms:created xsi:type="dcterms:W3CDTF">2010-08-08T01:18:00Z</dcterms:created>
  <dcterms:modified xsi:type="dcterms:W3CDTF">2010-08-08T02:58:16Z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0x01010013651E215B4D674D9D880551EFC9D5A1</vt:lpwstr>
  </property>
</Properties>
</file>